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722338" y="6367281"/>
            <a:ext cx="317262"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able">
    <p:spTree>
      <p:nvGrpSpPr>
        <p:cNvPr id="1" name=""/>
        <p:cNvGrpSpPr/>
        <p:nvPr/>
      </p:nvGrpSpPr>
      <p:grpSpPr>
        <a:xfrm>
          <a:off x="0" y="0"/>
          <a:ext cx="0" cy="0"/>
          <a:chOff x="0" y="0"/>
          <a:chExt cx="0" cy="0"/>
        </a:xfrm>
      </p:grpSpPr>
      <p:sp>
        <p:nvSpPr>
          <p:cNvPr id="108" name="Slide Number"/>
          <p:cNvSpPr txBox="1"/>
          <p:nvPr>
            <p:ph type="sldNum" sz="quarter" idx="2"/>
          </p:nvPr>
        </p:nvSpPr>
        <p:spPr>
          <a:xfrm>
            <a:off x="9868286" y="6475198"/>
            <a:ext cx="224018" cy="218437"/>
          </a:xfrm>
          <a:prstGeom prst="rect">
            <a:avLst/>
          </a:prstGeom>
        </p:spPr>
        <p:txBody>
          <a:bodyPr lIns="45718" tIns="45718" rIns="45718" bIns="45718" anchor="t"/>
          <a:lstStyle>
            <a:lvl1pPr algn="ctr">
              <a:lnSpc>
                <a:spcPct val="90000"/>
              </a:lnSpc>
              <a:spcBef>
                <a:spcPts val="500"/>
              </a:spcBef>
              <a:defRPr sz="900">
                <a:solidFill>
                  <a:srgbClr val="02519A"/>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11732075" y="6404292"/>
            <a:ext cx="263982"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48"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lstStyle/>
          <a:p>
            <a:pPr/>
            <a:r>
              <a:t>Title Text</a:t>
            </a:r>
          </a:p>
        </p:txBody>
      </p:sp>
      <p:sp>
        <p:nvSpPr>
          <p:cNvPr id="56"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13"/>
          </p:nvPr>
        </p:nvSpPr>
        <p:spPr>
          <a:xfrm>
            <a:off x="839787" y="2057400"/>
            <a:ext cx="3932239" cy="3811588"/>
          </a:xfrm>
          <a:prstGeom prst="rect">
            <a:avLst/>
          </a:prstGeom>
        </p:spPr>
        <p:txBody>
          <a:bodyPr/>
          <a:lstStyle/>
          <a:p>
            <a:pPr marL="0" indent="0">
              <a:buSzTx/>
              <a:buFontTx/>
              <a:buNone/>
              <a:defRPr sz="1600"/>
            </a:pPr>
          </a:p>
        </p:txBody>
      </p:sp>
      <p:sp>
        <p:nvSpPr>
          <p:cNvPr id="73"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1"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2"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xfrm>
            <a:off x="11678795" y="6348957"/>
            <a:ext cx="317263"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11803854" y="6460929"/>
            <a:ext cx="317263" cy="332741"/>
          </a:xfrm>
          <a:prstGeom prst="rect">
            <a:avLst/>
          </a:prstGeom>
          <a:ln w="12700">
            <a:miter lim="400000"/>
          </a:ln>
        </p:spPr>
        <p:txBody>
          <a:bodyPr wrap="none" lIns="45719" rIns="45719" anchor="ctr">
            <a:spAutoFit/>
          </a:bodyPr>
          <a:lstStyle>
            <a:lvl1pPr algn="r">
              <a:defRPr sz="1600"/>
            </a:lvl1pPr>
          </a:lstStyle>
          <a:p>
            <a:pPr/>
            <a:fld id="{86CB4B4D-7CA3-9044-876B-883B54F8677D}" type="slidenum"/>
          </a:p>
        </p:txBody>
      </p:sp>
      <p:sp>
        <p:nvSpPr>
          <p:cNvPr id="3"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BitcoinMagazine.png" descr="BitcoinMagazine.png"/>
          <p:cNvPicPr>
            <a:picLocks noChangeAspect="0"/>
          </p:cNvPicPr>
          <p:nvPr/>
        </p:nvPicPr>
        <p:blipFill>
          <a:blip r:embed="rId2">
            <a:extLst/>
          </a:blip>
          <a:stretch>
            <a:fillRect/>
          </a:stretch>
        </p:blipFill>
        <p:spPr>
          <a:xfrm>
            <a:off x="-1" y="1136"/>
            <a:ext cx="12192001" cy="5547132"/>
          </a:xfrm>
          <a:prstGeom prst="rect">
            <a:avLst/>
          </a:prstGeom>
          <a:ln w="12700">
            <a:miter lim="400000"/>
          </a:ln>
        </p:spPr>
      </p:pic>
      <p:sp>
        <p:nvSpPr>
          <p:cNvPr id="118" name="Slide Number Placeholder 1"/>
          <p:cNvSpPr txBox="1"/>
          <p:nvPr>
            <p:ph type="sldNum" sz="quarter" idx="2"/>
          </p:nvPr>
        </p:nvSpPr>
        <p:spPr>
          <a:xfrm>
            <a:off x="11761869" y="6421227"/>
            <a:ext cx="250662"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119" name="15th Dec, 2017"/>
          <p:cNvSpPr txBox="1"/>
          <p:nvPr/>
        </p:nvSpPr>
        <p:spPr>
          <a:xfrm>
            <a:off x="90097" y="6340657"/>
            <a:ext cx="214021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defTabSz="548484">
              <a:defRPr>
                <a:solidFill>
                  <a:srgbClr val="FECB1C"/>
                </a:solidFill>
                <a:latin typeface="Trebuchet MS"/>
                <a:ea typeface="Trebuchet MS"/>
                <a:cs typeface="Trebuchet MS"/>
                <a:sym typeface="Trebuchet MS"/>
              </a:defRPr>
            </a:lvl1pPr>
          </a:lstStyle>
          <a:p>
            <a:pPr/>
            <a:r>
              <a:t>25th February, 2018</a:t>
            </a:r>
          </a:p>
        </p:txBody>
      </p:sp>
      <p:grpSp>
        <p:nvGrpSpPr>
          <p:cNvPr id="122" name="Group"/>
          <p:cNvGrpSpPr/>
          <p:nvPr/>
        </p:nvGrpSpPr>
        <p:grpSpPr>
          <a:xfrm>
            <a:off x="1101073" y="1618386"/>
            <a:ext cx="9773219" cy="2312623"/>
            <a:chOff x="0" y="0"/>
            <a:chExt cx="9773218" cy="2312622"/>
          </a:xfrm>
        </p:grpSpPr>
        <p:sp>
          <p:nvSpPr>
            <p:cNvPr id="120" name="Rahul Golash"/>
            <p:cNvSpPr txBox="1"/>
            <p:nvPr/>
          </p:nvSpPr>
          <p:spPr>
            <a:xfrm>
              <a:off x="-1" y="0"/>
              <a:ext cx="9773219" cy="231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716" tIns="13716" rIns="13716" bIns="13716" numCol="1" anchor="ctr">
              <a:noAutofit/>
            </a:bodyPr>
            <a:lstStyle/>
            <a:p>
              <a:pPr algn="ctr" defTabSz="548484">
                <a:lnSpc>
                  <a:spcPct val="80000"/>
                </a:lnSpc>
                <a:defRPr sz="4500">
                  <a:solidFill>
                    <a:srgbClr val="FECB1C"/>
                  </a:solidFill>
                  <a:latin typeface="Trebuchet MS"/>
                  <a:ea typeface="Trebuchet MS"/>
                  <a:cs typeface="Trebuchet MS"/>
                  <a:sym typeface="Trebuchet MS"/>
                </a:defRPr>
              </a:pPr>
              <a:r>
                <a:rPr sz="5800"/>
                <a:t>BaETH</a:t>
              </a:r>
              <a:endParaRPr sz="5800"/>
            </a:p>
            <a:p>
              <a:pPr algn="ctr" defTabSz="548484">
                <a:lnSpc>
                  <a:spcPct val="80000"/>
                </a:lnSpc>
                <a:defRPr sz="4500">
                  <a:solidFill>
                    <a:srgbClr val="FECB1C"/>
                  </a:solidFill>
                  <a:latin typeface="Trebuchet MS"/>
                  <a:ea typeface="Trebuchet MS"/>
                  <a:cs typeface="Trebuchet MS"/>
                  <a:sym typeface="Trebuchet MS"/>
                </a:defRPr>
              </a:pPr>
              <a:r>
                <a:t>-</a:t>
              </a:r>
            </a:p>
            <a:p>
              <a:pPr algn="ctr" defTabSz="548484">
                <a:lnSpc>
                  <a:spcPct val="80000"/>
                </a:lnSpc>
                <a:defRPr sz="4000">
                  <a:solidFill>
                    <a:srgbClr val="FECB1C"/>
                  </a:solidFill>
                  <a:latin typeface="Trebuchet MS"/>
                  <a:ea typeface="Trebuchet MS"/>
                  <a:cs typeface="Trebuchet MS"/>
                  <a:sym typeface="Trebuchet MS"/>
                </a:defRPr>
              </a:pPr>
              <a:r>
                <a:t>The Future of Modern Lending</a:t>
              </a:r>
            </a:p>
          </p:txBody>
        </p:sp>
        <p:sp>
          <p:nvSpPr>
            <p:cNvPr id="121" name="Line"/>
            <p:cNvSpPr/>
            <p:nvPr/>
          </p:nvSpPr>
          <p:spPr>
            <a:xfrm>
              <a:off x="263907" y="2297632"/>
              <a:ext cx="9245403" cy="11"/>
            </a:xfrm>
            <a:prstGeom prst="line">
              <a:avLst/>
            </a:prstGeom>
            <a:noFill/>
            <a:ln w="25400" cap="flat">
              <a:solidFill>
                <a:srgbClr val="FECB1C"/>
              </a:solidFill>
              <a:prstDash val="solid"/>
              <a:round/>
            </a:ln>
            <a:effectLst>
              <a:outerShdw sx="100000" sy="100000" kx="0" ky="0" algn="b" rotWithShape="0" blurRad="50800" dist="25400" dir="5400000">
                <a:srgbClr val="000000">
                  <a:alpha val="50000"/>
                </a:srgbClr>
              </a:outerShdw>
            </a:effectLst>
          </p:spPr>
          <p:txBody>
            <a:bodyPr wrap="square" lIns="45718" tIns="45718" rIns="45718" bIns="45718" numCol="1" anchor="t">
              <a:noAutofit/>
            </a:bodyPr>
            <a:lstStyle/>
            <a:p>
              <a:pPr>
                <a:defRPr>
                  <a:latin typeface="Helvetica Neue"/>
                  <a:ea typeface="Helvetica Neue"/>
                  <a:cs typeface="Helvetica Neue"/>
                  <a:sym typeface="Helvetica Neue"/>
                </a:defRPr>
              </a:pPr>
            </a:p>
          </p:txBody>
        </p:sp>
      </p:grpSp>
      <p:sp>
        <p:nvSpPr>
          <p:cNvPr id="123" name="VP &amp; Blockchain Practice Head"/>
          <p:cNvSpPr txBox="1"/>
          <p:nvPr/>
        </p:nvSpPr>
        <p:spPr>
          <a:xfrm>
            <a:off x="8856142" y="5933163"/>
            <a:ext cx="3584880" cy="8590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defTabSz="548484">
              <a:defRPr sz="3100">
                <a:solidFill>
                  <a:srgbClr val="FECB1C"/>
                </a:solidFill>
                <a:latin typeface="Trebuchet MS"/>
                <a:ea typeface="Trebuchet MS"/>
                <a:cs typeface="Trebuchet MS"/>
                <a:sym typeface="Trebuchet MS"/>
              </a:defRPr>
            </a:lvl1pPr>
          </a:lstStyle>
          <a:p>
            <a:pPr/>
            <a:r>
              <a:t>Rahul Golash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lide Number Placeholder 1"/>
          <p:cNvSpPr txBox="1"/>
          <p:nvPr>
            <p:ph type="sldNum" sz="quarter" idx="2"/>
          </p:nvPr>
        </p:nvSpPr>
        <p:spPr>
          <a:xfrm>
            <a:off x="11803854" y="6460929"/>
            <a:ext cx="317263"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88" name="Group 3"/>
          <p:cNvGrpSpPr/>
          <p:nvPr/>
        </p:nvGrpSpPr>
        <p:grpSpPr>
          <a:xfrm>
            <a:off x="5330011" y="1938120"/>
            <a:ext cx="5843415" cy="3299262"/>
            <a:chOff x="0" y="0"/>
            <a:chExt cx="5843413" cy="3299261"/>
          </a:xfrm>
        </p:grpSpPr>
        <p:sp>
          <p:nvSpPr>
            <p:cNvPr id="284" name="Freeform 6"/>
            <p:cNvSpPr/>
            <p:nvPr/>
          </p:nvSpPr>
          <p:spPr>
            <a:xfrm>
              <a:off x="385351" y="-1"/>
              <a:ext cx="4137740" cy="1608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06" y="0"/>
                  </a:moveTo>
                  <a:lnTo>
                    <a:pt x="21600" y="0"/>
                  </a:lnTo>
                  <a:lnTo>
                    <a:pt x="21600" y="809"/>
                  </a:lnTo>
                  <a:lnTo>
                    <a:pt x="15906" y="809"/>
                  </a:lnTo>
                  <a:lnTo>
                    <a:pt x="15708" y="852"/>
                  </a:lnTo>
                  <a:lnTo>
                    <a:pt x="15548" y="968"/>
                  </a:lnTo>
                  <a:lnTo>
                    <a:pt x="15421" y="1127"/>
                  </a:lnTo>
                  <a:lnTo>
                    <a:pt x="15311" y="1373"/>
                  </a:lnTo>
                  <a:lnTo>
                    <a:pt x="15223" y="1633"/>
                  </a:lnTo>
                  <a:lnTo>
                    <a:pt x="15163" y="1907"/>
                  </a:lnTo>
                  <a:lnTo>
                    <a:pt x="15113" y="2196"/>
                  </a:lnTo>
                  <a:lnTo>
                    <a:pt x="15080" y="2442"/>
                  </a:lnTo>
                  <a:lnTo>
                    <a:pt x="15064" y="2702"/>
                  </a:lnTo>
                  <a:lnTo>
                    <a:pt x="15042" y="2919"/>
                  </a:lnTo>
                  <a:lnTo>
                    <a:pt x="15042" y="18595"/>
                  </a:lnTo>
                  <a:lnTo>
                    <a:pt x="14992" y="19158"/>
                  </a:lnTo>
                  <a:lnTo>
                    <a:pt x="14910" y="19649"/>
                  </a:lnTo>
                  <a:lnTo>
                    <a:pt x="14805" y="20083"/>
                  </a:lnTo>
                  <a:lnTo>
                    <a:pt x="14684" y="20430"/>
                  </a:lnTo>
                  <a:lnTo>
                    <a:pt x="14541" y="20733"/>
                  </a:lnTo>
                  <a:lnTo>
                    <a:pt x="14393" y="20993"/>
                  </a:lnTo>
                  <a:lnTo>
                    <a:pt x="14228" y="21181"/>
                  </a:lnTo>
                  <a:lnTo>
                    <a:pt x="14068" y="21340"/>
                  </a:lnTo>
                  <a:lnTo>
                    <a:pt x="13909" y="21470"/>
                  </a:lnTo>
                  <a:lnTo>
                    <a:pt x="13600" y="21586"/>
                  </a:lnTo>
                  <a:lnTo>
                    <a:pt x="13479" y="21600"/>
                  </a:lnTo>
                  <a:lnTo>
                    <a:pt x="0" y="21600"/>
                  </a:lnTo>
                  <a:lnTo>
                    <a:pt x="0" y="20805"/>
                  </a:lnTo>
                  <a:lnTo>
                    <a:pt x="13501" y="20805"/>
                  </a:lnTo>
                  <a:lnTo>
                    <a:pt x="13567" y="20776"/>
                  </a:lnTo>
                  <a:lnTo>
                    <a:pt x="13650" y="20762"/>
                  </a:lnTo>
                  <a:lnTo>
                    <a:pt x="13754" y="20733"/>
                  </a:lnTo>
                  <a:lnTo>
                    <a:pt x="13881" y="20661"/>
                  </a:lnTo>
                  <a:lnTo>
                    <a:pt x="14008" y="20574"/>
                  </a:lnTo>
                  <a:lnTo>
                    <a:pt x="14140" y="20430"/>
                  </a:lnTo>
                  <a:lnTo>
                    <a:pt x="14272" y="20242"/>
                  </a:lnTo>
                  <a:lnTo>
                    <a:pt x="14398" y="20025"/>
                  </a:lnTo>
                  <a:lnTo>
                    <a:pt x="14514" y="19751"/>
                  </a:lnTo>
                  <a:lnTo>
                    <a:pt x="14613" y="19389"/>
                  </a:lnTo>
                  <a:lnTo>
                    <a:pt x="14695" y="18999"/>
                  </a:lnTo>
                  <a:lnTo>
                    <a:pt x="14739" y="18523"/>
                  </a:lnTo>
                  <a:lnTo>
                    <a:pt x="14739" y="2890"/>
                  </a:lnTo>
                  <a:lnTo>
                    <a:pt x="14756" y="2572"/>
                  </a:lnTo>
                  <a:lnTo>
                    <a:pt x="14794" y="2211"/>
                  </a:lnTo>
                  <a:lnTo>
                    <a:pt x="14838" y="1864"/>
                  </a:lnTo>
                  <a:lnTo>
                    <a:pt x="14899" y="1503"/>
                  </a:lnTo>
                  <a:lnTo>
                    <a:pt x="14970" y="1185"/>
                  </a:lnTo>
                  <a:lnTo>
                    <a:pt x="15069" y="867"/>
                  </a:lnTo>
                  <a:lnTo>
                    <a:pt x="15190" y="592"/>
                  </a:lnTo>
                  <a:lnTo>
                    <a:pt x="15333" y="332"/>
                  </a:lnTo>
                  <a:lnTo>
                    <a:pt x="15493" y="173"/>
                  </a:lnTo>
                  <a:lnTo>
                    <a:pt x="15680" y="58"/>
                  </a:lnTo>
                  <a:lnTo>
                    <a:pt x="15906" y="0"/>
                  </a:lnTo>
                  <a:close/>
                </a:path>
              </a:pathLst>
            </a:cu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p>
          </p:txBody>
        </p:sp>
        <p:sp>
          <p:nvSpPr>
            <p:cNvPr id="285" name="Freeform 7"/>
            <p:cNvSpPr/>
            <p:nvPr/>
          </p:nvSpPr>
          <p:spPr>
            <a:xfrm>
              <a:off x="312374" y="759872"/>
              <a:ext cx="5531041" cy="2070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65" y="0"/>
                  </a:moveTo>
                  <a:lnTo>
                    <a:pt x="21600" y="0"/>
                  </a:lnTo>
                  <a:lnTo>
                    <a:pt x="21600" y="617"/>
                  </a:lnTo>
                  <a:lnTo>
                    <a:pt x="19065" y="617"/>
                  </a:lnTo>
                  <a:lnTo>
                    <a:pt x="18867" y="640"/>
                  </a:lnTo>
                  <a:lnTo>
                    <a:pt x="18686" y="729"/>
                  </a:lnTo>
                  <a:lnTo>
                    <a:pt x="18530" y="875"/>
                  </a:lnTo>
                  <a:lnTo>
                    <a:pt x="18402" y="1055"/>
                  </a:lnTo>
                  <a:lnTo>
                    <a:pt x="18303" y="1313"/>
                  </a:lnTo>
                  <a:lnTo>
                    <a:pt x="18237" y="1605"/>
                  </a:lnTo>
                  <a:lnTo>
                    <a:pt x="18196" y="1896"/>
                  </a:lnTo>
                  <a:lnTo>
                    <a:pt x="18176" y="2177"/>
                  </a:lnTo>
                  <a:lnTo>
                    <a:pt x="18176" y="2558"/>
                  </a:lnTo>
                  <a:lnTo>
                    <a:pt x="18184" y="2614"/>
                  </a:lnTo>
                  <a:lnTo>
                    <a:pt x="18184" y="6003"/>
                  </a:lnTo>
                  <a:lnTo>
                    <a:pt x="18167" y="6643"/>
                  </a:lnTo>
                  <a:lnTo>
                    <a:pt x="18134" y="7226"/>
                  </a:lnTo>
                  <a:lnTo>
                    <a:pt x="18081" y="7742"/>
                  </a:lnTo>
                  <a:lnTo>
                    <a:pt x="18003" y="8214"/>
                  </a:lnTo>
                  <a:lnTo>
                    <a:pt x="17900" y="8618"/>
                  </a:lnTo>
                  <a:lnTo>
                    <a:pt x="17772" y="8965"/>
                  </a:lnTo>
                  <a:lnTo>
                    <a:pt x="17632" y="9235"/>
                  </a:lnTo>
                  <a:lnTo>
                    <a:pt x="17480" y="9437"/>
                  </a:lnTo>
                  <a:lnTo>
                    <a:pt x="17332" y="9571"/>
                  </a:lnTo>
                  <a:lnTo>
                    <a:pt x="17192" y="9661"/>
                  </a:lnTo>
                  <a:lnTo>
                    <a:pt x="17064" y="9672"/>
                  </a:lnTo>
                  <a:lnTo>
                    <a:pt x="16961" y="9695"/>
                  </a:lnTo>
                  <a:lnTo>
                    <a:pt x="16883" y="9672"/>
                  </a:lnTo>
                  <a:lnTo>
                    <a:pt x="14838" y="9672"/>
                  </a:lnTo>
                  <a:lnTo>
                    <a:pt x="14677" y="9695"/>
                  </a:lnTo>
                  <a:lnTo>
                    <a:pt x="14537" y="9807"/>
                  </a:lnTo>
                  <a:lnTo>
                    <a:pt x="14422" y="9986"/>
                  </a:lnTo>
                  <a:lnTo>
                    <a:pt x="14323" y="10222"/>
                  </a:lnTo>
                  <a:lnTo>
                    <a:pt x="14241" y="10514"/>
                  </a:lnTo>
                  <a:lnTo>
                    <a:pt x="14187" y="10839"/>
                  </a:lnTo>
                  <a:lnTo>
                    <a:pt x="14150" y="11176"/>
                  </a:lnTo>
                  <a:lnTo>
                    <a:pt x="14130" y="11524"/>
                  </a:lnTo>
                  <a:lnTo>
                    <a:pt x="14117" y="11827"/>
                  </a:lnTo>
                  <a:lnTo>
                    <a:pt x="14117" y="12309"/>
                  </a:lnTo>
                  <a:lnTo>
                    <a:pt x="14121" y="12455"/>
                  </a:lnTo>
                  <a:lnTo>
                    <a:pt x="14121" y="18817"/>
                  </a:lnTo>
                  <a:lnTo>
                    <a:pt x="14109" y="19311"/>
                  </a:lnTo>
                  <a:lnTo>
                    <a:pt x="14076" y="19771"/>
                  </a:lnTo>
                  <a:lnTo>
                    <a:pt x="14023" y="20175"/>
                  </a:lnTo>
                  <a:lnTo>
                    <a:pt x="13940" y="20534"/>
                  </a:lnTo>
                  <a:lnTo>
                    <a:pt x="13842" y="20871"/>
                  </a:lnTo>
                  <a:lnTo>
                    <a:pt x="13718" y="21118"/>
                  </a:lnTo>
                  <a:lnTo>
                    <a:pt x="13599" y="21308"/>
                  </a:lnTo>
                  <a:lnTo>
                    <a:pt x="13471" y="21454"/>
                  </a:lnTo>
                  <a:lnTo>
                    <a:pt x="13360" y="21521"/>
                  </a:lnTo>
                  <a:lnTo>
                    <a:pt x="13253" y="21578"/>
                  </a:lnTo>
                  <a:lnTo>
                    <a:pt x="13171" y="21600"/>
                  </a:lnTo>
                  <a:lnTo>
                    <a:pt x="11899" y="21600"/>
                  </a:lnTo>
                  <a:lnTo>
                    <a:pt x="11730" y="21555"/>
                  </a:lnTo>
                  <a:lnTo>
                    <a:pt x="11590" y="21465"/>
                  </a:lnTo>
                  <a:lnTo>
                    <a:pt x="11471" y="21319"/>
                  </a:lnTo>
                  <a:lnTo>
                    <a:pt x="11364" y="21140"/>
                  </a:lnTo>
                  <a:lnTo>
                    <a:pt x="11273" y="20916"/>
                  </a:lnTo>
                  <a:lnTo>
                    <a:pt x="11199" y="20669"/>
                  </a:lnTo>
                  <a:lnTo>
                    <a:pt x="11146" y="20388"/>
                  </a:lnTo>
                  <a:lnTo>
                    <a:pt x="11100" y="20119"/>
                  </a:lnTo>
                  <a:lnTo>
                    <a:pt x="11068" y="19850"/>
                  </a:lnTo>
                  <a:lnTo>
                    <a:pt x="11039" y="19569"/>
                  </a:lnTo>
                  <a:lnTo>
                    <a:pt x="11026" y="19311"/>
                  </a:lnTo>
                  <a:lnTo>
                    <a:pt x="11026" y="13196"/>
                  </a:lnTo>
                  <a:lnTo>
                    <a:pt x="10993" y="12803"/>
                  </a:lnTo>
                  <a:lnTo>
                    <a:pt x="10932" y="12466"/>
                  </a:lnTo>
                  <a:lnTo>
                    <a:pt x="10858" y="12208"/>
                  </a:lnTo>
                  <a:lnTo>
                    <a:pt x="10771" y="11973"/>
                  </a:lnTo>
                  <a:lnTo>
                    <a:pt x="10672" y="11793"/>
                  </a:lnTo>
                  <a:lnTo>
                    <a:pt x="10570" y="11670"/>
                  </a:lnTo>
                  <a:lnTo>
                    <a:pt x="10471" y="11557"/>
                  </a:lnTo>
                  <a:lnTo>
                    <a:pt x="10372" y="11479"/>
                  </a:lnTo>
                  <a:lnTo>
                    <a:pt x="10277" y="11434"/>
                  </a:lnTo>
                  <a:lnTo>
                    <a:pt x="10203" y="11389"/>
                  </a:lnTo>
                  <a:lnTo>
                    <a:pt x="10137" y="11378"/>
                  </a:lnTo>
                  <a:lnTo>
                    <a:pt x="0" y="11378"/>
                  </a:lnTo>
                  <a:lnTo>
                    <a:pt x="0" y="10750"/>
                  </a:lnTo>
                  <a:lnTo>
                    <a:pt x="10174" y="10750"/>
                  </a:lnTo>
                  <a:lnTo>
                    <a:pt x="10290" y="10794"/>
                  </a:lnTo>
                  <a:lnTo>
                    <a:pt x="10405" y="10862"/>
                  </a:lnTo>
                  <a:lnTo>
                    <a:pt x="10524" y="10951"/>
                  </a:lnTo>
                  <a:lnTo>
                    <a:pt x="10644" y="11064"/>
                  </a:lnTo>
                  <a:lnTo>
                    <a:pt x="10767" y="11232"/>
                  </a:lnTo>
                  <a:lnTo>
                    <a:pt x="10878" y="11434"/>
                  </a:lnTo>
                  <a:lnTo>
                    <a:pt x="10985" y="11670"/>
                  </a:lnTo>
                  <a:lnTo>
                    <a:pt x="11076" y="11961"/>
                  </a:lnTo>
                  <a:lnTo>
                    <a:pt x="11154" y="12287"/>
                  </a:lnTo>
                  <a:lnTo>
                    <a:pt x="11216" y="12691"/>
                  </a:lnTo>
                  <a:lnTo>
                    <a:pt x="11253" y="13128"/>
                  </a:lnTo>
                  <a:lnTo>
                    <a:pt x="11253" y="19221"/>
                  </a:lnTo>
                  <a:lnTo>
                    <a:pt x="11261" y="19367"/>
                  </a:lnTo>
                  <a:lnTo>
                    <a:pt x="11273" y="19535"/>
                  </a:lnTo>
                  <a:lnTo>
                    <a:pt x="11294" y="19737"/>
                  </a:lnTo>
                  <a:lnTo>
                    <a:pt x="11323" y="19951"/>
                  </a:lnTo>
                  <a:lnTo>
                    <a:pt x="11356" y="20175"/>
                  </a:lnTo>
                  <a:lnTo>
                    <a:pt x="11409" y="20377"/>
                  </a:lnTo>
                  <a:lnTo>
                    <a:pt x="11471" y="20579"/>
                  </a:lnTo>
                  <a:lnTo>
                    <a:pt x="11549" y="20736"/>
                  </a:lnTo>
                  <a:lnTo>
                    <a:pt x="11644" y="20871"/>
                  </a:lnTo>
                  <a:lnTo>
                    <a:pt x="11759" y="20960"/>
                  </a:lnTo>
                  <a:lnTo>
                    <a:pt x="11899" y="20972"/>
                  </a:lnTo>
                  <a:lnTo>
                    <a:pt x="13183" y="20972"/>
                  </a:lnTo>
                  <a:lnTo>
                    <a:pt x="13265" y="20938"/>
                  </a:lnTo>
                  <a:lnTo>
                    <a:pt x="13364" y="20882"/>
                  </a:lnTo>
                  <a:lnTo>
                    <a:pt x="13471" y="20792"/>
                  </a:lnTo>
                  <a:lnTo>
                    <a:pt x="13578" y="20624"/>
                  </a:lnTo>
                  <a:lnTo>
                    <a:pt x="13685" y="20411"/>
                  </a:lnTo>
                  <a:lnTo>
                    <a:pt x="13780" y="20096"/>
                  </a:lnTo>
                  <a:lnTo>
                    <a:pt x="13842" y="19737"/>
                  </a:lnTo>
                  <a:lnTo>
                    <a:pt x="13883" y="19311"/>
                  </a:lnTo>
                  <a:lnTo>
                    <a:pt x="13895" y="18817"/>
                  </a:lnTo>
                  <a:lnTo>
                    <a:pt x="13895" y="12455"/>
                  </a:lnTo>
                  <a:lnTo>
                    <a:pt x="13887" y="12253"/>
                  </a:lnTo>
                  <a:lnTo>
                    <a:pt x="13887" y="11973"/>
                  </a:lnTo>
                  <a:lnTo>
                    <a:pt x="13895" y="11670"/>
                  </a:lnTo>
                  <a:lnTo>
                    <a:pt x="13916" y="11299"/>
                  </a:lnTo>
                  <a:lnTo>
                    <a:pt x="13940" y="10918"/>
                  </a:lnTo>
                  <a:lnTo>
                    <a:pt x="13990" y="10536"/>
                  </a:lnTo>
                  <a:lnTo>
                    <a:pt x="14056" y="10166"/>
                  </a:lnTo>
                  <a:lnTo>
                    <a:pt x="14150" y="9818"/>
                  </a:lnTo>
                  <a:lnTo>
                    <a:pt x="14257" y="9549"/>
                  </a:lnTo>
                  <a:lnTo>
                    <a:pt x="14377" y="9324"/>
                  </a:lnTo>
                  <a:lnTo>
                    <a:pt x="14517" y="9179"/>
                  </a:lnTo>
                  <a:lnTo>
                    <a:pt x="14673" y="9078"/>
                  </a:lnTo>
                  <a:lnTo>
                    <a:pt x="14838" y="9055"/>
                  </a:lnTo>
                  <a:lnTo>
                    <a:pt x="16883" y="9055"/>
                  </a:lnTo>
                  <a:lnTo>
                    <a:pt x="16937" y="9078"/>
                  </a:lnTo>
                  <a:lnTo>
                    <a:pt x="17023" y="9078"/>
                  </a:lnTo>
                  <a:lnTo>
                    <a:pt x="17122" y="9055"/>
                  </a:lnTo>
                  <a:lnTo>
                    <a:pt x="17245" y="8999"/>
                  </a:lnTo>
                  <a:lnTo>
                    <a:pt x="17377" y="8887"/>
                  </a:lnTo>
                  <a:lnTo>
                    <a:pt x="17505" y="8730"/>
                  </a:lnTo>
                  <a:lnTo>
                    <a:pt x="17624" y="8494"/>
                  </a:lnTo>
                  <a:lnTo>
                    <a:pt x="17727" y="8202"/>
                  </a:lnTo>
                  <a:lnTo>
                    <a:pt x="17805" y="7866"/>
                  </a:lnTo>
                  <a:lnTo>
                    <a:pt x="17875" y="7484"/>
                  </a:lnTo>
                  <a:lnTo>
                    <a:pt x="17920" y="7047"/>
                  </a:lnTo>
                  <a:lnTo>
                    <a:pt x="17949" y="6553"/>
                  </a:lnTo>
                  <a:lnTo>
                    <a:pt x="17953" y="6003"/>
                  </a:lnTo>
                  <a:lnTo>
                    <a:pt x="17953" y="2704"/>
                  </a:lnTo>
                  <a:lnTo>
                    <a:pt x="17949" y="2558"/>
                  </a:lnTo>
                  <a:lnTo>
                    <a:pt x="17949" y="2323"/>
                  </a:lnTo>
                  <a:lnTo>
                    <a:pt x="17953" y="2009"/>
                  </a:lnTo>
                  <a:lnTo>
                    <a:pt x="17982" y="1661"/>
                  </a:lnTo>
                  <a:lnTo>
                    <a:pt x="18036" y="1302"/>
                  </a:lnTo>
                  <a:lnTo>
                    <a:pt x="18130" y="931"/>
                  </a:lnTo>
                  <a:lnTo>
                    <a:pt x="18229" y="662"/>
                  </a:lnTo>
                  <a:lnTo>
                    <a:pt x="18357" y="426"/>
                  </a:lnTo>
                  <a:lnTo>
                    <a:pt x="18505" y="236"/>
                  </a:lnTo>
                  <a:lnTo>
                    <a:pt x="18670" y="112"/>
                  </a:lnTo>
                  <a:lnTo>
                    <a:pt x="18859" y="22"/>
                  </a:lnTo>
                  <a:lnTo>
                    <a:pt x="19065" y="0"/>
                  </a:lnTo>
                  <a:close/>
                </a:path>
              </a:pathLst>
            </a:cu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p>
          </p:txBody>
        </p:sp>
        <p:sp>
          <p:nvSpPr>
            <p:cNvPr id="286" name="Freeform 8"/>
            <p:cNvSpPr/>
            <p:nvPr/>
          </p:nvSpPr>
          <p:spPr>
            <a:xfrm>
              <a:off x="86646" y="829944"/>
              <a:ext cx="5047286" cy="1426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30" y="0"/>
                  </a:moveTo>
                  <a:lnTo>
                    <a:pt x="17207" y="0"/>
                  </a:lnTo>
                  <a:lnTo>
                    <a:pt x="17320" y="33"/>
                  </a:lnTo>
                  <a:lnTo>
                    <a:pt x="17450" y="81"/>
                  </a:lnTo>
                  <a:lnTo>
                    <a:pt x="17599" y="212"/>
                  </a:lnTo>
                  <a:lnTo>
                    <a:pt x="17753" y="407"/>
                  </a:lnTo>
                  <a:lnTo>
                    <a:pt x="17897" y="700"/>
                  </a:lnTo>
                  <a:lnTo>
                    <a:pt x="18046" y="1091"/>
                  </a:lnTo>
                  <a:lnTo>
                    <a:pt x="18163" y="1564"/>
                  </a:lnTo>
                  <a:lnTo>
                    <a:pt x="18253" y="2101"/>
                  </a:lnTo>
                  <a:lnTo>
                    <a:pt x="18316" y="2704"/>
                  </a:lnTo>
                  <a:lnTo>
                    <a:pt x="18353" y="3372"/>
                  </a:lnTo>
                  <a:lnTo>
                    <a:pt x="18371" y="4105"/>
                  </a:lnTo>
                  <a:lnTo>
                    <a:pt x="18371" y="17202"/>
                  </a:lnTo>
                  <a:lnTo>
                    <a:pt x="18362" y="17283"/>
                  </a:lnTo>
                  <a:lnTo>
                    <a:pt x="18362" y="17756"/>
                  </a:lnTo>
                  <a:lnTo>
                    <a:pt x="18371" y="18098"/>
                  </a:lnTo>
                  <a:lnTo>
                    <a:pt x="18393" y="18472"/>
                  </a:lnTo>
                  <a:lnTo>
                    <a:pt x="18443" y="18896"/>
                  </a:lnTo>
                  <a:lnTo>
                    <a:pt x="18515" y="19303"/>
                  </a:lnTo>
                  <a:lnTo>
                    <a:pt x="18632" y="19727"/>
                  </a:lnTo>
                  <a:lnTo>
                    <a:pt x="18786" y="20069"/>
                  </a:lnTo>
                  <a:lnTo>
                    <a:pt x="18970" y="20362"/>
                  </a:lnTo>
                  <a:lnTo>
                    <a:pt x="19178" y="20541"/>
                  </a:lnTo>
                  <a:lnTo>
                    <a:pt x="19417" y="20655"/>
                  </a:lnTo>
                  <a:lnTo>
                    <a:pt x="19697" y="20704"/>
                  </a:lnTo>
                  <a:lnTo>
                    <a:pt x="21600" y="20704"/>
                  </a:lnTo>
                  <a:lnTo>
                    <a:pt x="21600" y="21600"/>
                  </a:lnTo>
                  <a:lnTo>
                    <a:pt x="19697" y="21600"/>
                  </a:lnTo>
                  <a:lnTo>
                    <a:pt x="19426" y="21551"/>
                  </a:lnTo>
                  <a:lnTo>
                    <a:pt x="19178" y="21437"/>
                  </a:lnTo>
                  <a:lnTo>
                    <a:pt x="18957" y="21258"/>
                  </a:lnTo>
                  <a:lnTo>
                    <a:pt x="18768" y="21014"/>
                  </a:lnTo>
                  <a:lnTo>
                    <a:pt x="18592" y="20704"/>
                  </a:lnTo>
                  <a:lnTo>
                    <a:pt x="18443" y="20297"/>
                  </a:lnTo>
                  <a:lnTo>
                    <a:pt x="18316" y="19857"/>
                  </a:lnTo>
                  <a:lnTo>
                    <a:pt x="18231" y="19352"/>
                  </a:lnTo>
                  <a:lnTo>
                    <a:pt x="18163" y="18847"/>
                  </a:lnTo>
                  <a:lnTo>
                    <a:pt x="18127" y="18375"/>
                  </a:lnTo>
                  <a:lnTo>
                    <a:pt x="18114" y="17919"/>
                  </a:lnTo>
                  <a:lnTo>
                    <a:pt x="18114" y="17251"/>
                  </a:lnTo>
                  <a:lnTo>
                    <a:pt x="18118" y="17071"/>
                  </a:lnTo>
                  <a:lnTo>
                    <a:pt x="18118" y="4105"/>
                  </a:lnTo>
                  <a:lnTo>
                    <a:pt x="18104" y="3388"/>
                  </a:lnTo>
                  <a:lnTo>
                    <a:pt x="18059" y="2753"/>
                  </a:lnTo>
                  <a:lnTo>
                    <a:pt x="17987" y="2199"/>
                  </a:lnTo>
                  <a:lnTo>
                    <a:pt x="17879" y="1759"/>
                  </a:lnTo>
                  <a:lnTo>
                    <a:pt x="17762" y="1433"/>
                  </a:lnTo>
                  <a:lnTo>
                    <a:pt x="17626" y="1189"/>
                  </a:lnTo>
                  <a:lnTo>
                    <a:pt x="17505" y="1043"/>
                  </a:lnTo>
                  <a:lnTo>
                    <a:pt x="17378" y="961"/>
                  </a:lnTo>
                  <a:lnTo>
                    <a:pt x="17270" y="912"/>
                  </a:lnTo>
                  <a:lnTo>
                    <a:pt x="15412" y="912"/>
                  </a:lnTo>
                  <a:lnTo>
                    <a:pt x="15218" y="929"/>
                  </a:lnTo>
                  <a:lnTo>
                    <a:pt x="15051" y="1059"/>
                  </a:lnTo>
                  <a:lnTo>
                    <a:pt x="14902" y="1254"/>
                  </a:lnTo>
                  <a:lnTo>
                    <a:pt x="14780" y="1515"/>
                  </a:lnTo>
                  <a:lnTo>
                    <a:pt x="14686" y="1857"/>
                  </a:lnTo>
                  <a:lnTo>
                    <a:pt x="14604" y="2264"/>
                  </a:lnTo>
                  <a:lnTo>
                    <a:pt x="14559" y="2688"/>
                  </a:lnTo>
                  <a:lnTo>
                    <a:pt x="14528" y="3111"/>
                  </a:lnTo>
                  <a:lnTo>
                    <a:pt x="14514" y="3470"/>
                  </a:lnTo>
                  <a:lnTo>
                    <a:pt x="14514" y="3763"/>
                  </a:lnTo>
                  <a:lnTo>
                    <a:pt x="14523" y="3975"/>
                  </a:lnTo>
                  <a:lnTo>
                    <a:pt x="14523" y="16224"/>
                  </a:lnTo>
                  <a:lnTo>
                    <a:pt x="14505" y="16957"/>
                  </a:lnTo>
                  <a:lnTo>
                    <a:pt x="14469" y="17625"/>
                  </a:lnTo>
                  <a:lnTo>
                    <a:pt x="14397" y="18212"/>
                  </a:lnTo>
                  <a:lnTo>
                    <a:pt x="14302" y="18733"/>
                  </a:lnTo>
                  <a:lnTo>
                    <a:pt x="14185" y="19189"/>
                  </a:lnTo>
                  <a:lnTo>
                    <a:pt x="14032" y="19564"/>
                  </a:lnTo>
                  <a:lnTo>
                    <a:pt x="13869" y="19824"/>
                  </a:lnTo>
                  <a:lnTo>
                    <a:pt x="13707" y="20020"/>
                  </a:lnTo>
                  <a:lnTo>
                    <a:pt x="13540" y="20118"/>
                  </a:lnTo>
                  <a:lnTo>
                    <a:pt x="13382" y="20167"/>
                  </a:lnTo>
                  <a:lnTo>
                    <a:pt x="13242" y="20167"/>
                  </a:lnTo>
                  <a:lnTo>
                    <a:pt x="13125" y="20150"/>
                  </a:lnTo>
                  <a:lnTo>
                    <a:pt x="13039" y="20118"/>
                  </a:lnTo>
                  <a:lnTo>
                    <a:pt x="12981" y="20085"/>
                  </a:lnTo>
                  <a:lnTo>
                    <a:pt x="0" y="20085"/>
                  </a:lnTo>
                  <a:lnTo>
                    <a:pt x="0" y="19189"/>
                  </a:lnTo>
                  <a:lnTo>
                    <a:pt x="13003" y="19189"/>
                  </a:lnTo>
                  <a:lnTo>
                    <a:pt x="13017" y="19222"/>
                  </a:lnTo>
                  <a:lnTo>
                    <a:pt x="13039" y="19222"/>
                  </a:lnTo>
                  <a:lnTo>
                    <a:pt x="13107" y="19238"/>
                  </a:lnTo>
                  <a:lnTo>
                    <a:pt x="13202" y="19271"/>
                  </a:lnTo>
                  <a:lnTo>
                    <a:pt x="13319" y="19271"/>
                  </a:lnTo>
                  <a:lnTo>
                    <a:pt x="13459" y="19238"/>
                  </a:lnTo>
                  <a:lnTo>
                    <a:pt x="13603" y="19157"/>
                  </a:lnTo>
                  <a:lnTo>
                    <a:pt x="13752" y="19026"/>
                  </a:lnTo>
                  <a:lnTo>
                    <a:pt x="13892" y="18814"/>
                  </a:lnTo>
                  <a:lnTo>
                    <a:pt x="14023" y="18505"/>
                  </a:lnTo>
                  <a:lnTo>
                    <a:pt x="14131" y="18081"/>
                  </a:lnTo>
                  <a:lnTo>
                    <a:pt x="14212" y="17544"/>
                  </a:lnTo>
                  <a:lnTo>
                    <a:pt x="14257" y="16941"/>
                  </a:lnTo>
                  <a:lnTo>
                    <a:pt x="14271" y="16224"/>
                  </a:lnTo>
                  <a:lnTo>
                    <a:pt x="14271" y="3958"/>
                  </a:lnTo>
                  <a:lnTo>
                    <a:pt x="14266" y="3665"/>
                  </a:lnTo>
                  <a:lnTo>
                    <a:pt x="14271" y="3258"/>
                  </a:lnTo>
                  <a:lnTo>
                    <a:pt x="14293" y="2786"/>
                  </a:lnTo>
                  <a:lnTo>
                    <a:pt x="14329" y="2281"/>
                  </a:lnTo>
                  <a:lnTo>
                    <a:pt x="14397" y="1776"/>
                  </a:lnTo>
                  <a:lnTo>
                    <a:pt x="14492" y="1271"/>
                  </a:lnTo>
                  <a:lnTo>
                    <a:pt x="14627" y="831"/>
                  </a:lnTo>
                  <a:lnTo>
                    <a:pt x="14780" y="456"/>
                  </a:lnTo>
                  <a:lnTo>
                    <a:pt x="14970" y="212"/>
                  </a:lnTo>
                  <a:lnTo>
                    <a:pt x="15177" y="65"/>
                  </a:lnTo>
                  <a:lnTo>
                    <a:pt x="15412" y="0"/>
                  </a:lnTo>
                  <a:lnTo>
                    <a:pt x="17130" y="0"/>
                  </a:lnTo>
                  <a:close/>
                </a:path>
              </a:pathLst>
            </a:cu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p>
          </p:txBody>
        </p:sp>
        <p:sp>
          <p:nvSpPr>
            <p:cNvPr id="287" name="Freeform 9"/>
            <p:cNvSpPr/>
            <p:nvPr/>
          </p:nvSpPr>
          <p:spPr>
            <a:xfrm>
              <a:off x="0" y="2559127"/>
              <a:ext cx="5590061" cy="740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76" y="0"/>
                  </a:moveTo>
                  <a:lnTo>
                    <a:pt x="14950" y="31"/>
                  </a:lnTo>
                  <a:lnTo>
                    <a:pt x="15056" y="157"/>
                  </a:lnTo>
                  <a:lnTo>
                    <a:pt x="15174" y="345"/>
                  </a:lnTo>
                  <a:lnTo>
                    <a:pt x="15316" y="753"/>
                  </a:lnTo>
                  <a:lnTo>
                    <a:pt x="15455" y="1381"/>
                  </a:lnTo>
                  <a:lnTo>
                    <a:pt x="15593" y="2198"/>
                  </a:lnTo>
                  <a:lnTo>
                    <a:pt x="15719" y="3265"/>
                  </a:lnTo>
                  <a:lnTo>
                    <a:pt x="15817" y="4427"/>
                  </a:lnTo>
                  <a:lnTo>
                    <a:pt x="15890" y="5808"/>
                  </a:lnTo>
                  <a:lnTo>
                    <a:pt x="15952" y="7347"/>
                  </a:lnTo>
                  <a:lnTo>
                    <a:pt x="15984" y="9073"/>
                  </a:lnTo>
                  <a:lnTo>
                    <a:pt x="15996" y="10988"/>
                  </a:lnTo>
                  <a:lnTo>
                    <a:pt x="15992" y="11114"/>
                  </a:lnTo>
                  <a:lnTo>
                    <a:pt x="15992" y="11271"/>
                  </a:lnTo>
                  <a:lnTo>
                    <a:pt x="15984" y="11742"/>
                  </a:lnTo>
                  <a:lnTo>
                    <a:pt x="15976" y="12401"/>
                  </a:lnTo>
                  <a:lnTo>
                    <a:pt x="15984" y="13217"/>
                  </a:lnTo>
                  <a:lnTo>
                    <a:pt x="15996" y="14128"/>
                  </a:lnTo>
                  <a:lnTo>
                    <a:pt x="16029" y="15164"/>
                  </a:lnTo>
                  <a:lnTo>
                    <a:pt x="16082" y="16200"/>
                  </a:lnTo>
                  <a:lnTo>
                    <a:pt x="16171" y="17142"/>
                  </a:lnTo>
                  <a:lnTo>
                    <a:pt x="16277" y="17958"/>
                  </a:lnTo>
                  <a:lnTo>
                    <a:pt x="16408" y="18680"/>
                  </a:lnTo>
                  <a:lnTo>
                    <a:pt x="16562" y="19214"/>
                  </a:lnTo>
                  <a:lnTo>
                    <a:pt x="16733" y="19559"/>
                  </a:lnTo>
                  <a:lnTo>
                    <a:pt x="16933" y="19810"/>
                  </a:lnTo>
                  <a:lnTo>
                    <a:pt x="17153" y="19873"/>
                  </a:lnTo>
                  <a:lnTo>
                    <a:pt x="21600" y="19873"/>
                  </a:lnTo>
                  <a:lnTo>
                    <a:pt x="21600" y="21600"/>
                  </a:lnTo>
                  <a:lnTo>
                    <a:pt x="17153" y="21600"/>
                  </a:lnTo>
                  <a:lnTo>
                    <a:pt x="16900" y="21506"/>
                  </a:lnTo>
                  <a:lnTo>
                    <a:pt x="16668" y="21255"/>
                  </a:lnTo>
                  <a:lnTo>
                    <a:pt x="16461" y="20784"/>
                  </a:lnTo>
                  <a:lnTo>
                    <a:pt x="16281" y="20124"/>
                  </a:lnTo>
                  <a:lnTo>
                    <a:pt x="16131" y="19245"/>
                  </a:lnTo>
                  <a:lnTo>
                    <a:pt x="15996" y="18241"/>
                  </a:lnTo>
                  <a:lnTo>
                    <a:pt x="15899" y="17110"/>
                  </a:lnTo>
                  <a:lnTo>
                    <a:pt x="15825" y="15917"/>
                  </a:lnTo>
                  <a:lnTo>
                    <a:pt x="15785" y="14819"/>
                  </a:lnTo>
                  <a:lnTo>
                    <a:pt x="15760" y="13688"/>
                  </a:lnTo>
                  <a:lnTo>
                    <a:pt x="15752" y="12715"/>
                  </a:lnTo>
                  <a:lnTo>
                    <a:pt x="15760" y="11899"/>
                  </a:lnTo>
                  <a:lnTo>
                    <a:pt x="15764" y="11271"/>
                  </a:lnTo>
                  <a:lnTo>
                    <a:pt x="15772" y="10863"/>
                  </a:lnTo>
                  <a:lnTo>
                    <a:pt x="15760" y="9293"/>
                  </a:lnTo>
                  <a:lnTo>
                    <a:pt x="15732" y="7817"/>
                  </a:lnTo>
                  <a:lnTo>
                    <a:pt x="15687" y="6467"/>
                  </a:lnTo>
                  <a:lnTo>
                    <a:pt x="15618" y="5306"/>
                  </a:lnTo>
                  <a:lnTo>
                    <a:pt x="15540" y="4333"/>
                  </a:lnTo>
                  <a:lnTo>
                    <a:pt x="15443" y="3453"/>
                  </a:lnTo>
                  <a:lnTo>
                    <a:pt x="15329" y="2794"/>
                  </a:lnTo>
                  <a:lnTo>
                    <a:pt x="15210" y="2292"/>
                  </a:lnTo>
                  <a:lnTo>
                    <a:pt x="15096" y="1978"/>
                  </a:lnTo>
                  <a:lnTo>
                    <a:pt x="14995" y="1821"/>
                  </a:lnTo>
                  <a:lnTo>
                    <a:pt x="14917" y="1727"/>
                  </a:lnTo>
                  <a:lnTo>
                    <a:pt x="0" y="1727"/>
                  </a:lnTo>
                  <a:lnTo>
                    <a:pt x="0" y="0"/>
                  </a:lnTo>
                  <a:lnTo>
                    <a:pt x="14876" y="0"/>
                  </a:lnTo>
                  <a:close/>
                </a:path>
              </a:pathLst>
            </a:custGeom>
            <a:solidFill>
              <a:srgbClr val="FFFFFF"/>
            </a:solidFill>
            <a:ln w="12700" cap="flat">
              <a:solidFill>
                <a:schemeClr val="accent5"/>
              </a:solidFill>
              <a:prstDash val="solid"/>
              <a:miter lim="800000"/>
            </a:ln>
            <a:effectLst/>
          </p:spPr>
          <p:txBody>
            <a:bodyPr wrap="square" lIns="45719" tIns="45719" rIns="45719" bIns="45719" numCol="1" anchor="t">
              <a:noAutofit/>
            </a:bodyPr>
            <a:lstStyle/>
            <a:p>
              <a:pPr/>
            </a:p>
          </p:txBody>
        </p:sp>
      </p:grpSp>
      <p:sp>
        <p:nvSpPr>
          <p:cNvPr id="289" name="Freeform 14"/>
          <p:cNvSpPr/>
          <p:nvPr/>
        </p:nvSpPr>
        <p:spPr>
          <a:xfrm>
            <a:off x="10131091" y="1514546"/>
            <a:ext cx="1141848" cy="9514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9" y="1407"/>
                </a:moveTo>
                <a:lnTo>
                  <a:pt x="1159" y="16573"/>
                </a:lnTo>
                <a:lnTo>
                  <a:pt x="1172" y="16645"/>
                </a:lnTo>
                <a:lnTo>
                  <a:pt x="1205" y="16684"/>
                </a:lnTo>
                <a:lnTo>
                  <a:pt x="1271" y="16700"/>
                </a:lnTo>
                <a:lnTo>
                  <a:pt x="20322" y="16700"/>
                </a:lnTo>
                <a:lnTo>
                  <a:pt x="20382" y="16684"/>
                </a:lnTo>
                <a:lnTo>
                  <a:pt x="20415" y="16645"/>
                </a:lnTo>
                <a:lnTo>
                  <a:pt x="20428" y="16573"/>
                </a:lnTo>
                <a:lnTo>
                  <a:pt x="20428" y="1407"/>
                </a:lnTo>
                <a:lnTo>
                  <a:pt x="1159" y="1407"/>
                </a:lnTo>
                <a:close/>
                <a:moveTo>
                  <a:pt x="1159" y="0"/>
                </a:moveTo>
                <a:lnTo>
                  <a:pt x="20428" y="0"/>
                </a:lnTo>
                <a:lnTo>
                  <a:pt x="20428" y="32"/>
                </a:lnTo>
                <a:lnTo>
                  <a:pt x="20645" y="79"/>
                </a:lnTo>
                <a:lnTo>
                  <a:pt x="20853" y="166"/>
                </a:lnTo>
                <a:lnTo>
                  <a:pt x="21044" y="296"/>
                </a:lnTo>
                <a:lnTo>
                  <a:pt x="21215" y="462"/>
                </a:lnTo>
                <a:lnTo>
                  <a:pt x="21350" y="668"/>
                </a:lnTo>
                <a:lnTo>
                  <a:pt x="21468" y="889"/>
                </a:lnTo>
                <a:lnTo>
                  <a:pt x="21554" y="1138"/>
                </a:lnTo>
                <a:lnTo>
                  <a:pt x="21600" y="1407"/>
                </a:lnTo>
                <a:lnTo>
                  <a:pt x="21600" y="16573"/>
                </a:lnTo>
                <a:lnTo>
                  <a:pt x="21587" y="16779"/>
                </a:lnTo>
                <a:lnTo>
                  <a:pt x="21547" y="16977"/>
                </a:lnTo>
                <a:lnTo>
                  <a:pt x="21495" y="17154"/>
                </a:lnTo>
                <a:lnTo>
                  <a:pt x="21416" y="17336"/>
                </a:lnTo>
                <a:lnTo>
                  <a:pt x="21310" y="17542"/>
                </a:lnTo>
                <a:lnTo>
                  <a:pt x="21182" y="17715"/>
                </a:lnTo>
                <a:lnTo>
                  <a:pt x="21044" y="17854"/>
                </a:lnTo>
                <a:lnTo>
                  <a:pt x="20885" y="17964"/>
                </a:lnTo>
                <a:lnTo>
                  <a:pt x="20714" y="18043"/>
                </a:lnTo>
                <a:lnTo>
                  <a:pt x="20527" y="18091"/>
                </a:lnTo>
                <a:lnTo>
                  <a:pt x="20322" y="18107"/>
                </a:lnTo>
                <a:lnTo>
                  <a:pt x="13365" y="18107"/>
                </a:lnTo>
                <a:lnTo>
                  <a:pt x="13365" y="20209"/>
                </a:lnTo>
                <a:lnTo>
                  <a:pt x="14689" y="20209"/>
                </a:lnTo>
                <a:lnTo>
                  <a:pt x="14827" y="20225"/>
                </a:lnTo>
                <a:lnTo>
                  <a:pt x="14949" y="20280"/>
                </a:lnTo>
                <a:lnTo>
                  <a:pt x="15054" y="20359"/>
                </a:lnTo>
                <a:lnTo>
                  <a:pt x="15146" y="20470"/>
                </a:lnTo>
                <a:lnTo>
                  <a:pt x="15219" y="20596"/>
                </a:lnTo>
                <a:lnTo>
                  <a:pt x="15265" y="20746"/>
                </a:lnTo>
                <a:lnTo>
                  <a:pt x="15278" y="20908"/>
                </a:lnTo>
                <a:lnTo>
                  <a:pt x="15265" y="21067"/>
                </a:lnTo>
                <a:lnTo>
                  <a:pt x="15219" y="21217"/>
                </a:lnTo>
                <a:lnTo>
                  <a:pt x="15146" y="21343"/>
                </a:lnTo>
                <a:lnTo>
                  <a:pt x="15054" y="21450"/>
                </a:lnTo>
                <a:lnTo>
                  <a:pt x="14949" y="21529"/>
                </a:lnTo>
                <a:lnTo>
                  <a:pt x="14827" y="21584"/>
                </a:lnTo>
                <a:lnTo>
                  <a:pt x="14689" y="21600"/>
                </a:lnTo>
                <a:lnTo>
                  <a:pt x="6898" y="21600"/>
                </a:lnTo>
                <a:lnTo>
                  <a:pt x="6766" y="21584"/>
                </a:lnTo>
                <a:lnTo>
                  <a:pt x="6645" y="21529"/>
                </a:lnTo>
                <a:lnTo>
                  <a:pt x="6533" y="21450"/>
                </a:lnTo>
                <a:lnTo>
                  <a:pt x="6447" y="21343"/>
                </a:lnTo>
                <a:lnTo>
                  <a:pt x="6375" y="21217"/>
                </a:lnTo>
                <a:lnTo>
                  <a:pt x="6335" y="21067"/>
                </a:lnTo>
                <a:lnTo>
                  <a:pt x="6322" y="20908"/>
                </a:lnTo>
                <a:lnTo>
                  <a:pt x="6335" y="20746"/>
                </a:lnTo>
                <a:lnTo>
                  <a:pt x="6375" y="20596"/>
                </a:lnTo>
                <a:lnTo>
                  <a:pt x="6447" y="20470"/>
                </a:lnTo>
                <a:lnTo>
                  <a:pt x="6533" y="20359"/>
                </a:lnTo>
                <a:lnTo>
                  <a:pt x="6645" y="20280"/>
                </a:lnTo>
                <a:lnTo>
                  <a:pt x="6766" y="20225"/>
                </a:lnTo>
                <a:lnTo>
                  <a:pt x="6898" y="20209"/>
                </a:lnTo>
                <a:lnTo>
                  <a:pt x="8222" y="20209"/>
                </a:lnTo>
                <a:lnTo>
                  <a:pt x="8222" y="18107"/>
                </a:lnTo>
                <a:lnTo>
                  <a:pt x="1271" y="18107"/>
                </a:lnTo>
                <a:lnTo>
                  <a:pt x="1060" y="18091"/>
                </a:lnTo>
                <a:lnTo>
                  <a:pt x="879" y="18043"/>
                </a:lnTo>
                <a:lnTo>
                  <a:pt x="701" y="17964"/>
                </a:lnTo>
                <a:lnTo>
                  <a:pt x="550" y="17854"/>
                </a:lnTo>
                <a:lnTo>
                  <a:pt x="405" y="17715"/>
                </a:lnTo>
                <a:lnTo>
                  <a:pt x="283" y="17542"/>
                </a:lnTo>
                <a:lnTo>
                  <a:pt x="171" y="17336"/>
                </a:lnTo>
                <a:lnTo>
                  <a:pt x="99" y="17162"/>
                </a:lnTo>
                <a:lnTo>
                  <a:pt x="46" y="16984"/>
                </a:lnTo>
                <a:lnTo>
                  <a:pt x="13" y="16787"/>
                </a:lnTo>
                <a:lnTo>
                  <a:pt x="0" y="16573"/>
                </a:lnTo>
                <a:lnTo>
                  <a:pt x="0" y="1407"/>
                </a:lnTo>
                <a:lnTo>
                  <a:pt x="40" y="1170"/>
                </a:lnTo>
                <a:lnTo>
                  <a:pt x="105" y="941"/>
                </a:lnTo>
                <a:lnTo>
                  <a:pt x="198" y="739"/>
                </a:lnTo>
                <a:lnTo>
                  <a:pt x="310" y="549"/>
                </a:lnTo>
                <a:lnTo>
                  <a:pt x="445" y="383"/>
                </a:lnTo>
                <a:lnTo>
                  <a:pt x="603" y="253"/>
                </a:lnTo>
                <a:lnTo>
                  <a:pt x="774" y="142"/>
                </a:lnTo>
                <a:lnTo>
                  <a:pt x="961" y="71"/>
                </a:lnTo>
                <a:lnTo>
                  <a:pt x="1159" y="32"/>
                </a:lnTo>
                <a:lnTo>
                  <a:pt x="1159" y="0"/>
                </a:lnTo>
                <a:close/>
              </a:path>
            </a:pathLst>
          </a:custGeom>
          <a:solidFill>
            <a:srgbClr val="D6DCE5"/>
          </a:solidFill>
          <a:ln w="12700">
            <a:miter lim="400000"/>
          </a:ln>
        </p:spPr>
        <p:txBody>
          <a:bodyPr lIns="45719" rIns="45719"/>
          <a:lstStyle/>
          <a:p>
            <a:pPr/>
          </a:p>
        </p:txBody>
      </p:sp>
      <p:grpSp>
        <p:nvGrpSpPr>
          <p:cNvPr id="292" name="Group 9"/>
          <p:cNvGrpSpPr/>
          <p:nvPr/>
        </p:nvGrpSpPr>
        <p:grpSpPr>
          <a:xfrm>
            <a:off x="10859397" y="4907063"/>
            <a:ext cx="1261719" cy="678526"/>
            <a:chOff x="0" y="0"/>
            <a:chExt cx="1261718" cy="678524"/>
          </a:xfrm>
        </p:grpSpPr>
        <p:sp>
          <p:nvSpPr>
            <p:cNvPr id="290" name="Frame 10"/>
            <p:cNvSpPr/>
            <p:nvPr/>
          </p:nvSpPr>
          <p:spPr>
            <a:xfrm>
              <a:off x="252845" y="-1"/>
              <a:ext cx="756026" cy="515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1437" y="2105"/>
                  </a:moveTo>
                  <a:lnTo>
                    <a:pt x="1437" y="19495"/>
                  </a:lnTo>
                  <a:lnTo>
                    <a:pt x="20163" y="19495"/>
                  </a:lnTo>
                  <a:lnTo>
                    <a:pt x="20163" y="2105"/>
                  </a:lnTo>
                  <a:close/>
                </a:path>
              </a:pathLst>
            </a:cu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pPr algn="ctr"/>
            </a:p>
          </p:txBody>
        </p:sp>
        <p:sp>
          <p:nvSpPr>
            <p:cNvPr id="291" name="Flowchart: Manual Operation 11"/>
            <p:cNvSpPr/>
            <p:nvPr/>
          </p:nvSpPr>
          <p:spPr>
            <a:xfrm flipH="1" rot="10800000">
              <a:off x="-1" y="554590"/>
              <a:ext cx="1261719" cy="123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7280" y="21600"/>
                  </a:lnTo>
                  <a:lnTo>
                    <a:pt x="4320" y="21600"/>
                  </a:lnTo>
                  <a:close/>
                </a:path>
              </a:pathLst>
            </a:cu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pPr algn="ctr"/>
            </a:p>
          </p:txBody>
        </p:sp>
      </p:grpSp>
      <p:sp>
        <p:nvSpPr>
          <p:cNvPr id="293" name="Freeform 53"/>
          <p:cNvSpPr/>
          <p:nvPr/>
        </p:nvSpPr>
        <p:spPr>
          <a:xfrm flipH="1">
            <a:off x="10722287" y="3686159"/>
            <a:ext cx="528981" cy="911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9" y="19412"/>
                </a:moveTo>
                <a:lnTo>
                  <a:pt x="10505" y="19432"/>
                </a:lnTo>
                <a:lnTo>
                  <a:pt x="10244" y="19485"/>
                </a:lnTo>
                <a:lnTo>
                  <a:pt x="10011" y="19570"/>
                </a:lnTo>
                <a:lnTo>
                  <a:pt x="9818" y="19682"/>
                </a:lnTo>
                <a:lnTo>
                  <a:pt x="9670" y="19821"/>
                </a:lnTo>
                <a:lnTo>
                  <a:pt x="9579" y="19972"/>
                </a:lnTo>
                <a:lnTo>
                  <a:pt x="9545" y="20144"/>
                </a:lnTo>
                <a:lnTo>
                  <a:pt x="9579" y="20305"/>
                </a:lnTo>
                <a:lnTo>
                  <a:pt x="9670" y="20463"/>
                </a:lnTo>
                <a:lnTo>
                  <a:pt x="9818" y="20595"/>
                </a:lnTo>
                <a:lnTo>
                  <a:pt x="10011" y="20714"/>
                </a:lnTo>
                <a:lnTo>
                  <a:pt x="10244" y="20799"/>
                </a:lnTo>
                <a:lnTo>
                  <a:pt x="10505" y="20852"/>
                </a:lnTo>
                <a:lnTo>
                  <a:pt x="10789" y="20872"/>
                </a:lnTo>
                <a:lnTo>
                  <a:pt x="11084" y="20852"/>
                </a:lnTo>
                <a:lnTo>
                  <a:pt x="11356" y="20799"/>
                </a:lnTo>
                <a:lnTo>
                  <a:pt x="11578" y="20714"/>
                </a:lnTo>
                <a:lnTo>
                  <a:pt x="11771" y="20595"/>
                </a:lnTo>
                <a:lnTo>
                  <a:pt x="11930" y="20463"/>
                </a:lnTo>
                <a:lnTo>
                  <a:pt x="12021" y="20305"/>
                </a:lnTo>
                <a:lnTo>
                  <a:pt x="12055" y="20144"/>
                </a:lnTo>
                <a:lnTo>
                  <a:pt x="12021" y="19972"/>
                </a:lnTo>
                <a:lnTo>
                  <a:pt x="11930" y="19821"/>
                </a:lnTo>
                <a:lnTo>
                  <a:pt x="11771" y="19682"/>
                </a:lnTo>
                <a:lnTo>
                  <a:pt x="11578" y="19570"/>
                </a:lnTo>
                <a:lnTo>
                  <a:pt x="11356" y="19485"/>
                </a:lnTo>
                <a:lnTo>
                  <a:pt x="11084" y="19432"/>
                </a:lnTo>
                <a:lnTo>
                  <a:pt x="10789" y="19412"/>
                </a:lnTo>
                <a:close/>
                <a:moveTo>
                  <a:pt x="1743" y="2313"/>
                </a:moveTo>
                <a:lnTo>
                  <a:pt x="1743" y="18902"/>
                </a:lnTo>
                <a:lnTo>
                  <a:pt x="19845" y="18902"/>
                </a:lnTo>
                <a:lnTo>
                  <a:pt x="19845" y="2313"/>
                </a:lnTo>
                <a:lnTo>
                  <a:pt x="1743" y="2313"/>
                </a:lnTo>
                <a:close/>
                <a:moveTo>
                  <a:pt x="8143" y="1051"/>
                </a:moveTo>
                <a:lnTo>
                  <a:pt x="8029" y="1064"/>
                </a:lnTo>
                <a:lnTo>
                  <a:pt x="7927" y="1104"/>
                </a:lnTo>
                <a:lnTo>
                  <a:pt x="7859" y="1163"/>
                </a:lnTo>
                <a:lnTo>
                  <a:pt x="7836" y="1229"/>
                </a:lnTo>
                <a:lnTo>
                  <a:pt x="7859" y="1301"/>
                </a:lnTo>
                <a:lnTo>
                  <a:pt x="7927" y="1354"/>
                </a:lnTo>
                <a:lnTo>
                  <a:pt x="8029" y="1394"/>
                </a:lnTo>
                <a:lnTo>
                  <a:pt x="8143" y="1407"/>
                </a:lnTo>
                <a:lnTo>
                  <a:pt x="13446" y="1407"/>
                </a:lnTo>
                <a:lnTo>
                  <a:pt x="13571" y="1394"/>
                </a:lnTo>
                <a:lnTo>
                  <a:pt x="13662" y="1354"/>
                </a:lnTo>
                <a:lnTo>
                  <a:pt x="13730" y="1301"/>
                </a:lnTo>
                <a:lnTo>
                  <a:pt x="13753" y="1229"/>
                </a:lnTo>
                <a:lnTo>
                  <a:pt x="13730" y="1163"/>
                </a:lnTo>
                <a:lnTo>
                  <a:pt x="13662" y="1104"/>
                </a:lnTo>
                <a:lnTo>
                  <a:pt x="13571" y="1064"/>
                </a:lnTo>
                <a:lnTo>
                  <a:pt x="13446" y="1051"/>
                </a:lnTo>
                <a:lnTo>
                  <a:pt x="8143" y="1051"/>
                </a:lnTo>
                <a:close/>
                <a:moveTo>
                  <a:pt x="2510" y="0"/>
                </a:moveTo>
                <a:lnTo>
                  <a:pt x="19090" y="0"/>
                </a:lnTo>
                <a:lnTo>
                  <a:pt x="19499" y="20"/>
                </a:lnTo>
                <a:lnTo>
                  <a:pt x="19879" y="79"/>
                </a:lnTo>
                <a:lnTo>
                  <a:pt x="20243" y="165"/>
                </a:lnTo>
                <a:lnTo>
                  <a:pt x="20572" y="283"/>
                </a:lnTo>
                <a:lnTo>
                  <a:pt x="20868" y="428"/>
                </a:lnTo>
                <a:lnTo>
                  <a:pt x="21112" y="596"/>
                </a:lnTo>
                <a:lnTo>
                  <a:pt x="21316" y="787"/>
                </a:lnTo>
                <a:lnTo>
                  <a:pt x="21475" y="998"/>
                </a:lnTo>
                <a:lnTo>
                  <a:pt x="21566" y="1222"/>
                </a:lnTo>
                <a:lnTo>
                  <a:pt x="21600" y="1460"/>
                </a:lnTo>
                <a:lnTo>
                  <a:pt x="21600" y="20144"/>
                </a:lnTo>
                <a:lnTo>
                  <a:pt x="21566" y="20378"/>
                </a:lnTo>
                <a:lnTo>
                  <a:pt x="21475" y="20602"/>
                </a:lnTo>
                <a:lnTo>
                  <a:pt x="21316" y="20813"/>
                </a:lnTo>
                <a:lnTo>
                  <a:pt x="21112" y="21004"/>
                </a:lnTo>
                <a:lnTo>
                  <a:pt x="20868" y="21172"/>
                </a:lnTo>
                <a:lnTo>
                  <a:pt x="20572" y="21317"/>
                </a:lnTo>
                <a:lnTo>
                  <a:pt x="20243" y="21435"/>
                </a:lnTo>
                <a:lnTo>
                  <a:pt x="19879" y="21528"/>
                </a:lnTo>
                <a:lnTo>
                  <a:pt x="19499" y="21580"/>
                </a:lnTo>
                <a:lnTo>
                  <a:pt x="19090" y="21600"/>
                </a:lnTo>
                <a:lnTo>
                  <a:pt x="2510" y="21600"/>
                </a:lnTo>
                <a:lnTo>
                  <a:pt x="2101" y="21580"/>
                </a:lnTo>
                <a:lnTo>
                  <a:pt x="1721" y="21528"/>
                </a:lnTo>
                <a:lnTo>
                  <a:pt x="1357" y="21435"/>
                </a:lnTo>
                <a:lnTo>
                  <a:pt x="1028" y="21317"/>
                </a:lnTo>
                <a:lnTo>
                  <a:pt x="732" y="21172"/>
                </a:lnTo>
                <a:lnTo>
                  <a:pt x="488" y="21004"/>
                </a:lnTo>
                <a:lnTo>
                  <a:pt x="273" y="20813"/>
                </a:lnTo>
                <a:lnTo>
                  <a:pt x="125" y="20602"/>
                </a:lnTo>
                <a:lnTo>
                  <a:pt x="23" y="20378"/>
                </a:lnTo>
                <a:lnTo>
                  <a:pt x="0" y="20144"/>
                </a:lnTo>
                <a:lnTo>
                  <a:pt x="0" y="1460"/>
                </a:lnTo>
                <a:lnTo>
                  <a:pt x="23" y="1222"/>
                </a:lnTo>
                <a:lnTo>
                  <a:pt x="125" y="998"/>
                </a:lnTo>
                <a:lnTo>
                  <a:pt x="273" y="787"/>
                </a:lnTo>
                <a:lnTo>
                  <a:pt x="488" y="596"/>
                </a:lnTo>
                <a:lnTo>
                  <a:pt x="732" y="428"/>
                </a:lnTo>
                <a:lnTo>
                  <a:pt x="1028" y="283"/>
                </a:lnTo>
                <a:lnTo>
                  <a:pt x="1357" y="165"/>
                </a:lnTo>
                <a:lnTo>
                  <a:pt x="1721" y="79"/>
                </a:lnTo>
                <a:lnTo>
                  <a:pt x="2101" y="20"/>
                </a:lnTo>
                <a:lnTo>
                  <a:pt x="2510" y="0"/>
                </a:lnTo>
                <a:close/>
              </a:path>
            </a:pathLst>
          </a:custGeom>
          <a:solidFill>
            <a:srgbClr val="FFFFFF"/>
          </a:solidFill>
          <a:ln w="12700">
            <a:solidFill>
              <a:schemeClr val="accent2"/>
            </a:solidFill>
            <a:miter/>
          </a:ln>
        </p:spPr>
        <p:txBody>
          <a:bodyPr lIns="45719" rIns="45719"/>
          <a:lstStyle/>
          <a:p>
            <a:pPr/>
          </a:p>
        </p:txBody>
      </p:sp>
      <p:grpSp>
        <p:nvGrpSpPr>
          <p:cNvPr id="296" name="Group 17"/>
          <p:cNvGrpSpPr/>
          <p:nvPr/>
        </p:nvGrpSpPr>
        <p:grpSpPr>
          <a:xfrm>
            <a:off x="8867392" y="2939340"/>
            <a:ext cx="592439" cy="592075"/>
            <a:chOff x="0" y="0"/>
            <a:chExt cx="592438" cy="592073"/>
          </a:xfrm>
        </p:grpSpPr>
        <p:sp>
          <p:nvSpPr>
            <p:cNvPr id="294" name="Freeform 33"/>
            <p:cNvSpPr/>
            <p:nvPr/>
          </p:nvSpPr>
          <p:spPr>
            <a:xfrm>
              <a:off x="-1" y="0"/>
              <a:ext cx="592440" cy="592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19" y="1216"/>
                  </a:moveTo>
                  <a:lnTo>
                    <a:pt x="9766" y="1229"/>
                  </a:lnTo>
                  <a:lnTo>
                    <a:pt x="9720" y="1262"/>
                  </a:lnTo>
                  <a:lnTo>
                    <a:pt x="9700" y="1315"/>
                  </a:lnTo>
                  <a:lnTo>
                    <a:pt x="9378" y="3226"/>
                  </a:lnTo>
                  <a:lnTo>
                    <a:pt x="9338" y="3357"/>
                  </a:lnTo>
                  <a:lnTo>
                    <a:pt x="9266" y="3479"/>
                  </a:lnTo>
                  <a:lnTo>
                    <a:pt x="9173" y="3578"/>
                  </a:lnTo>
                  <a:lnTo>
                    <a:pt x="9061" y="3657"/>
                  </a:lnTo>
                  <a:lnTo>
                    <a:pt x="8933" y="3710"/>
                  </a:lnTo>
                  <a:lnTo>
                    <a:pt x="8439" y="3855"/>
                  </a:lnTo>
                  <a:lnTo>
                    <a:pt x="7958" y="4039"/>
                  </a:lnTo>
                  <a:lnTo>
                    <a:pt x="7494" y="4257"/>
                  </a:lnTo>
                  <a:lnTo>
                    <a:pt x="7040" y="4504"/>
                  </a:lnTo>
                  <a:lnTo>
                    <a:pt x="6915" y="4563"/>
                  </a:lnTo>
                  <a:lnTo>
                    <a:pt x="6776" y="4590"/>
                  </a:lnTo>
                  <a:lnTo>
                    <a:pt x="6638" y="4583"/>
                  </a:lnTo>
                  <a:lnTo>
                    <a:pt x="6503" y="4543"/>
                  </a:lnTo>
                  <a:lnTo>
                    <a:pt x="6378" y="4477"/>
                  </a:lnTo>
                  <a:lnTo>
                    <a:pt x="4820" y="3370"/>
                  </a:lnTo>
                  <a:lnTo>
                    <a:pt x="4801" y="3357"/>
                  </a:lnTo>
                  <a:lnTo>
                    <a:pt x="4748" y="3344"/>
                  </a:lnTo>
                  <a:lnTo>
                    <a:pt x="4735" y="3344"/>
                  </a:lnTo>
                  <a:lnTo>
                    <a:pt x="4709" y="3351"/>
                  </a:lnTo>
                  <a:lnTo>
                    <a:pt x="4689" y="3364"/>
                  </a:lnTo>
                  <a:lnTo>
                    <a:pt x="4662" y="3384"/>
                  </a:lnTo>
                  <a:lnTo>
                    <a:pt x="3322" y="4728"/>
                  </a:lnTo>
                  <a:lnTo>
                    <a:pt x="3289" y="4774"/>
                  </a:lnTo>
                  <a:lnTo>
                    <a:pt x="3289" y="4827"/>
                  </a:lnTo>
                  <a:lnTo>
                    <a:pt x="3309" y="4879"/>
                  </a:lnTo>
                  <a:lnTo>
                    <a:pt x="4432" y="6454"/>
                  </a:lnTo>
                  <a:lnTo>
                    <a:pt x="4498" y="6579"/>
                  </a:lnTo>
                  <a:lnTo>
                    <a:pt x="4537" y="6711"/>
                  </a:lnTo>
                  <a:lnTo>
                    <a:pt x="4544" y="6850"/>
                  </a:lnTo>
                  <a:lnTo>
                    <a:pt x="4518" y="6988"/>
                  </a:lnTo>
                  <a:lnTo>
                    <a:pt x="4458" y="7120"/>
                  </a:lnTo>
                  <a:lnTo>
                    <a:pt x="4215" y="7565"/>
                  </a:lnTo>
                  <a:lnTo>
                    <a:pt x="4007" y="8039"/>
                  </a:lnTo>
                  <a:lnTo>
                    <a:pt x="3836" y="8517"/>
                  </a:lnTo>
                  <a:lnTo>
                    <a:pt x="3691" y="9011"/>
                  </a:lnTo>
                  <a:lnTo>
                    <a:pt x="3638" y="9143"/>
                  </a:lnTo>
                  <a:lnTo>
                    <a:pt x="3559" y="9261"/>
                  </a:lnTo>
                  <a:lnTo>
                    <a:pt x="3461" y="9350"/>
                  </a:lnTo>
                  <a:lnTo>
                    <a:pt x="3335" y="9423"/>
                  </a:lnTo>
                  <a:lnTo>
                    <a:pt x="3197" y="9462"/>
                  </a:lnTo>
                  <a:lnTo>
                    <a:pt x="1320" y="9779"/>
                  </a:lnTo>
                  <a:lnTo>
                    <a:pt x="1268" y="9798"/>
                  </a:lnTo>
                  <a:lnTo>
                    <a:pt x="1228" y="9845"/>
                  </a:lnTo>
                  <a:lnTo>
                    <a:pt x="1222" y="9897"/>
                  </a:lnTo>
                  <a:lnTo>
                    <a:pt x="1222" y="11795"/>
                  </a:lnTo>
                  <a:lnTo>
                    <a:pt x="1228" y="11848"/>
                  </a:lnTo>
                  <a:lnTo>
                    <a:pt x="1268" y="11894"/>
                  </a:lnTo>
                  <a:lnTo>
                    <a:pt x="1320" y="11914"/>
                  </a:lnTo>
                  <a:lnTo>
                    <a:pt x="3224" y="12236"/>
                  </a:lnTo>
                  <a:lnTo>
                    <a:pt x="3362" y="12276"/>
                  </a:lnTo>
                  <a:lnTo>
                    <a:pt x="3480" y="12345"/>
                  </a:lnTo>
                  <a:lnTo>
                    <a:pt x="3579" y="12437"/>
                  </a:lnTo>
                  <a:lnTo>
                    <a:pt x="3658" y="12549"/>
                  </a:lnTo>
                  <a:lnTo>
                    <a:pt x="3711" y="12681"/>
                  </a:lnTo>
                  <a:lnTo>
                    <a:pt x="3862" y="13175"/>
                  </a:lnTo>
                  <a:lnTo>
                    <a:pt x="4047" y="13653"/>
                  </a:lnTo>
                  <a:lnTo>
                    <a:pt x="4261" y="14121"/>
                  </a:lnTo>
                  <a:lnTo>
                    <a:pt x="4504" y="14572"/>
                  </a:lnTo>
                  <a:lnTo>
                    <a:pt x="4564" y="14698"/>
                  </a:lnTo>
                  <a:lnTo>
                    <a:pt x="4590" y="14836"/>
                  </a:lnTo>
                  <a:lnTo>
                    <a:pt x="4583" y="14981"/>
                  </a:lnTo>
                  <a:lnTo>
                    <a:pt x="4550" y="15113"/>
                  </a:lnTo>
                  <a:lnTo>
                    <a:pt x="4478" y="15238"/>
                  </a:lnTo>
                  <a:lnTo>
                    <a:pt x="3368" y="16793"/>
                  </a:lnTo>
                  <a:lnTo>
                    <a:pt x="3349" y="16846"/>
                  </a:lnTo>
                  <a:lnTo>
                    <a:pt x="3355" y="16905"/>
                  </a:lnTo>
                  <a:lnTo>
                    <a:pt x="3382" y="16951"/>
                  </a:lnTo>
                  <a:lnTo>
                    <a:pt x="4728" y="18289"/>
                  </a:lnTo>
                  <a:lnTo>
                    <a:pt x="4755" y="18309"/>
                  </a:lnTo>
                  <a:lnTo>
                    <a:pt x="4774" y="18322"/>
                  </a:lnTo>
                  <a:lnTo>
                    <a:pt x="4801" y="18328"/>
                  </a:lnTo>
                  <a:lnTo>
                    <a:pt x="4814" y="18328"/>
                  </a:lnTo>
                  <a:lnTo>
                    <a:pt x="4834" y="18322"/>
                  </a:lnTo>
                  <a:lnTo>
                    <a:pt x="4860" y="18315"/>
                  </a:lnTo>
                  <a:lnTo>
                    <a:pt x="4880" y="18302"/>
                  </a:lnTo>
                  <a:lnTo>
                    <a:pt x="6464" y="17182"/>
                  </a:lnTo>
                  <a:lnTo>
                    <a:pt x="6575" y="17123"/>
                  </a:lnTo>
                  <a:lnTo>
                    <a:pt x="6691" y="17083"/>
                  </a:lnTo>
                  <a:lnTo>
                    <a:pt x="6809" y="17070"/>
                  </a:lnTo>
                  <a:lnTo>
                    <a:pt x="6915" y="17083"/>
                  </a:lnTo>
                  <a:lnTo>
                    <a:pt x="7020" y="17109"/>
                  </a:lnTo>
                  <a:lnTo>
                    <a:pt x="7119" y="17155"/>
                  </a:lnTo>
                  <a:lnTo>
                    <a:pt x="7567" y="17383"/>
                  </a:lnTo>
                  <a:lnTo>
                    <a:pt x="8018" y="17594"/>
                  </a:lnTo>
                  <a:lnTo>
                    <a:pt x="8492" y="17765"/>
                  </a:lnTo>
                  <a:lnTo>
                    <a:pt x="8973" y="17910"/>
                  </a:lnTo>
                  <a:lnTo>
                    <a:pt x="9101" y="17963"/>
                  </a:lnTo>
                  <a:lnTo>
                    <a:pt x="9213" y="18035"/>
                  </a:lnTo>
                  <a:lnTo>
                    <a:pt x="9305" y="18141"/>
                  </a:lnTo>
                  <a:lnTo>
                    <a:pt x="9378" y="18256"/>
                  </a:lnTo>
                  <a:lnTo>
                    <a:pt x="9417" y="18394"/>
                  </a:lnTo>
                  <a:lnTo>
                    <a:pt x="9733" y="20292"/>
                  </a:lnTo>
                  <a:lnTo>
                    <a:pt x="9753" y="20345"/>
                  </a:lnTo>
                  <a:lnTo>
                    <a:pt x="9792" y="20378"/>
                  </a:lnTo>
                  <a:lnTo>
                    <a:pt x="9852" y="20391"/>
                  </a:lnTo>
                  <a:lnTo>
                    <a:pt x="11748" y="20391"/>
                  </a:lnTo>
                  <a:lnTo>
                    <a:pt x="11801" y="20378"/>
                  </a:lnTo>
                  <a:lnTo>
                    <a:pt x="11847" y="20345"/>
                  </a:lnTo>
                  <a:lnTo>
                    <a:pt x="11867" y="20292"/>
                  </a:lnTo>
                  <a:lnTo>
                    <a:pt x="12190" y="18394"/>
                  </a:lnTo>
                  <a:lnTo>
                    <a:pt x="12222" y="18262"/>
                  </a:lnTo>
                  <a:lnTo>
                    <a:pt x="12295" y="18141"/>
                  </a:lnTo>
                  <a:lnTo>
                    <a:pt x="12387" y="18042"/>
                  </a:lnTo>
                  <a:lnTo>
                    <a:pt x="12499" y="17963"/>
                  </a:lnTo>
                  <a:lnTo>
                    <a:pt x="12634" y="17910"/>
                  </a:lnTo>
                  <a:lnTo>
                    <a:pt x="13128" y="17765"/>
                  </a:lnTo>
                  <a:lnTo>
                    <a:pt x="13609" y="17587"/>
                  </a:lnTo>
                  <a:lnTo>
                    <a:pt x="14073" y="17370"/>
                  </a:lnTo>
                  <a:lnTo>
                    <a:pt x="14527" y="17123"/>
                  </a:lnTo>
                  <a:lnTo>
                    <a:pt x="14652" y="17070"/>
                  </a:lnTo>
                  <a:lnTo>
                    <a:pt x="14791" y="17043"/>
                  </a:lnTo>
                  <a:lnTo>
                    <a:pt x="14929" y="17050"/>
                  </a:lnTo>
                  <a:lnTo>
                    <a:pt x="15064" y="17083"/>
                  </a:lnTo>
                  <a:lnTo>
                    <a:pt x="15189" y="17155"/>
                  </a:lnTo>
                  <a:lnTo>
                    <a:pt x="16753" y="18262"/>
                  </a:lnTo>
                  <a:lnTo>
                    <a:pt x="16773" y="18276"/>
                  </a:lnTo>
                  <a:lnTo>
                    <a:pt x="16793" y="18282"/>
                  </a:lnTo>
                  <a:lnTo>
                    <a:pt x="16819" y="18289"/>
                  </a:lnTo>
                  <a:lnTo>
                    <a:pt x="16839" y="18289"/>
                  </a:lnTo>
                  <a:lnTo>
                    <a:pt x="16859" y="18282"/>
                  </a:lnTo>
                  <a:lnTo>
                    <a:pt x="16885" y="18269"/>
                  </a:lnTo>
                  <a:lnTo>
                    <a:pt x="16905" y="18249"/>
                  </a:lnTo>
                  <a:lnTo>
                    <a:pt x="18251" y="16905"/>
                  </a:lnTo>
                  <a:lnTo>
                    <a:pt x="18278" y="16859"/>
                  </a:lnTo>
                  <a:lnTo>
                    <a:pt x="18284" y="16806"/>
                  </a:lnTo>
                  <a:lnTo>
                    <a:pt x="18265" y="16754"/>
                  </a:lnTo>
                  <a:lnTo>
                    <a:pt x="17148" y="15185"/>
                  </a:lnTo>
                  <a:lnTo>
                    <a:pt x="17082" y="15060"/>
                  </a:lnTo>
                  <a:lnTo>
                    <a:pt x="17043" y="14928"/>
                  </a:lnTo>
                  <a:lnTo>
                    <a:pt x="17043" y="14790"/>
                  </a:lnTo>
                  <a:lnTo>
                    <a:pt x="17063" y="14651"/>
                  </a:lnTo>
                  <a:lnTo>
                    <a:pt x="17122" y="14520"/>
                  </a:lnTo>
                  <a:lnTo>
                    <a:pt x="17372" y="14068"/>
                  </a:lnTo>
                  <a:lnTo>
                    <a:pt x="17580" y="13600"/>
                  </a:lnTo>
                  <a:lnTo>
                    <a:pt x="17764" y="13123"/>
                  </a:lnTo>
                  <a:lnTo>
                    <a:pt x="17909" y="12629"/>
                  </a:lnTo>
                  <a:lnTo>
                    <a:pt x="17955" y="12497"/>
                  </a:lnTo>
                  <a:lnTo>
                    <a:pt x="18034" y="12385"/>
                  </a:lnTo>
                  <a:lnTo>
                    <a:pt x="18139" y="12296"/>
                  </a:lnTo>
                  <a:lnTo>
                    <a:pt x="18258" y="12223"/>
                  </a:lnTo>
                  <a:lnTo>
                    <a:pt x="18396" y="12184"/>
                  </a:lnTo>
                  <a:lnTo>
                    <a:pt x="20293" y="11867"/>
                  </a:lnTo>
                  <a:lnTo>
                    <a:pt x="20339" y="11848"/>
                  </a:lnTo>
                  <a:lnTo>
                    <a:pt x="20378" y="11808"/>
                  </a:lnTo>
                  <a:lnTo>
                    <a:pt x="20392" y="11749"/>
                  </a:lnTo>
                  <a:lnTo>
                    <a:pt x="20392" y="9851"/>
                  </a:lnTo>
                  <a:lnTo>
                    <a:pt x="20378" y="9798"/>
                  </a:lnTo>
                  <a:lnTo>
                    <a:pt x="20345" y="9752"/>
                  </a:lnTo>
                  <a:lnTo>
                    <a:pt x="20293" y="9733"/>
                  </a:lnTo>
                  <a:lnTo>
                    <a:pt x="18403" y="9410"/>
                  </a:lnTo>
                  <a:lnTo>
                    <a:pt x="18265" y="9377"/>
                  </a:lnTo>
                  <a:lnTo>
                    <a:pt x="18146" y="9308"/>
                  </a:lnTo>
                  <a:lnTo>
                    <a:pt x="18041" y="9215"/>
                  </a:lnTo>
                  <a:lnTo>
                    <a:pt x="17962" y="9103"/>
                  </a:lnTo>
                  <a:lnTo>
                    <a:pt x="17909" y="8965"/>
                  </a:lnTo>
                  <a:lnTo>
                    <a:pt x="17764" y="8471"/>
                  </a:lnTo>
                  <a:lnTo>
                    <a:pt x="17586" y="7993"/>
                  </a:lnTo>
                  <a:lnTo>
                    <a:pt x="17379" y="7525"/>
                  </a:lnTo>
                  <a:lnTo>
                    <a:pt x="17129" y="7074"/>
                  </a:lnTo>
                  <a:lnTo>
                    <a:pt x="17069" y="6949"/>
                  </a:lnTo>
                  <a:lnTo>
                    <a:pt x="17043" y="6810"/>
                  </a:lnTo>
                  <a:lnTo>
                    <a:pt x="17050" y="6672"/>
                  </a:lnTo>
                  <a:lnTo>
                    <a:pt x="17089" y="6533"/>
                  </a:lnTo>
                  <a:lnTo>
                    <a:pt x="17155" y="6408"/>
                  </a:lnTo>
                  <a:lnTo>
                    <a:pt x="18271" y="4846"/>
                  </a:lnTo>
                  <a:lnTo>
                    <a:pt x="18291" y="4794"/>
                  </a:lnTo>
                  <a:lnTo>
                    <a:pt x="18284" y="4741"/>
                  </a:lnTo>
                  <a:lnTo>
                    <a:pt x="18258" y="4695"/>
                  </a:lnTo>
                  <a:lnTo>
                    <a:pt x="16911" y="3351"/>
                  </a:lnTo>
                  <a:lnTo>
                    <a:pt x="16885" y="3331"/>
                  </a:lnTo>
                  <a:lnTo>
                    <a:pt x="16865" y="3318"/>
                  </a:lnTo>
                  <a:lnTo>
                    <a:pt x="16799" y="3318"/>
                  </a:lnTo>
                  <a:lnTo>
                    <a:pt x="16780" y="3324"/>
                  </a:lnTo>
                  <a:lnTo>
                    <a:pt x="16760" y="3338"/>
                  </a:lnTo>
                  <a:lnTo>
                    <a:pt x="15202" y="4451"/>
                  </a:lnTo>
                  <a:lnTo>
                    <a:pt x="15071" y="4524"/>
                  </a:lnTo>
                  <a:lnTo>
                    <a:pt x="14942" y="4557"/>
                  </a:lnTo>
                  <a:lnTo>
                    <a:pt x="14804" y="4563"/>
                  </a:lnTo>
                  <a:lnTo>
                    <a:pt x="14666" y="4537"/>
                  </a:lnTo>
                  <a:lnTo>
                    <a:pt x="14540" y="4477"/>
                  </a:lnTo>
                  <a:lnTo>
                    <a:pt x="14073" y="4230"/>
                  </a:lnTo>
                  <a:lnTo>
                    <a:pt x="13602" y="4013"/>
                  </a:lnTo>
                  <a:lnTo>
                    <a:pt x="13108" y="3835"/>
                  </a:lnTo>
                  <a:lnTo>
                    <a:pt x="12604" y="3690"/>
                  </a:lnTo>
                  <a:lnTo>
                    <a:pt x="12473" y="3637"/>
                  </a:lnTo>
                  <a:lnTo>
                    <a:pt x="12354" y="3558"/>
                  </a:lnTo>
                  <a:lnTo>
                    <a:pt x="12262" y="3453"/>
                  </a:lnTo>
                  <a:lnTo>
                    <a:pt x="12190" y="3338"/>
                  </a:lnTo>
                  <a:lnTo>
                    <a:pt x="12150" y="3199"/>
                  </a:lnTo>
                  <a:lnTo>
                    <a:pt x="11834" y="1315"/>
                  </a:lnTo>
                  <a:lnTo>
                    <a:pt x="11814" y="1262"/>
                  </a:lnTo>
                  <a:lnTo>
                    <a:pt x="11768" y="1229"/>
                  </a:lnTo>
                  <a:lnTo>
                    <a:pt x="11715" y="1216"/>
                  </a:lnTo>
                  <a:lnTo>
                    <a:pt x="9819" y="1216"/>
                  </a:lnTo>
                  <a:close/>
                  <a:moveTo>
                    <a:pt x="9812" y="0"/>
                  </a:moveTo>
                  <a:lnTo>
                    <a:pt x="11709" y="0"/>
                  </a:lnTo>
                  <a:lnTo>
                    <a:pt x="11920" y="20"/>
                  </a:lnTo>
                  <a:lnTo>
                    <a:pt x="12124" y="66"/>
                  </a:lnTo>
                  <a:lnTo>
                    <a:pt x="12315" y="145"/>
                  </a:lnTo>
                  <a:lnTo>
                    <a:pt x="12492" y="257"/>
                  </a:lnTo>
                  <a:lnTo>
                    <a:pt x="12647" y="389"/>
                  </a:lnTo>
                  <a:lnTo>
                    <a:pt x="12779" y="537"/>
                  </a:lnTo>
                  <a:lnTo>
                    <a:pt x="12891" y="715"/>
                  </a:lnTo>
                  <a:lnTo>
                    <a:pt x="12970" y="906"/>
                  </a:lnTo>
                  <a:lnTo>
                    <a:pt x="13023" y="1117"/>
                  </a:lnTo>
                  <a:lnTo>
                    <a:pt x="13279" y="2613"/>
                  </a:lnTo>
                  <a:lnTo>
                    <a:pt x="13800" y="2791"/>
                  </a:lnTo>
                  <a:lnTo>
                    <a:pt x="14310" y="3001"/>
                  </a:lnTo>
                  <a:lnTo>
                    <a:pt x="14804" y="3239"/>
                  </a:lnTo>
                  <a:lnTo>
                    <a:pt x="16058" y="2346"/>
                  </a:lnTo>
                  <a:lnTo>
                    <a:pt x="16233" y="2240"/>
                  </a:lnTo>
                  <a:lnTo>
                    <a:pt x="16424" y="2161"/>
                  </a:lnTo>
                  <a:lnTo>
                    <a:pt x="16621" y="2115"/>
                  </a:lnTo>
                  <a:lnTo>
                    <a:pt x="16832" y="2102"/>
                  </a:lnTo>
                  <a:lnTo>
                    <a:pt x="17043" y="2115"/>
                  </a:lnTo>
                  <a:lnTo>
                    <a:pt x="17240" y="2168"/>
                  </a:lnTo>
                  <a:lnTo>
                    <a:pt x="17435" y="2247"/>
                  </a:lnTo>
                  <a:lnTo>
                    <a:pt x="17613" y="2352"/>
                  </a:lnTo>
                  <a:lnTo>
                    <a:pt x="17771" y="2487"/>
                  </a:lnTo>
                  <a:lnTo>
                    <a:pt x="19117" y="3835"/>
                  </a:lnTo>
                  <a:lnTo>
                    <a:pt x="19256" y="4000"/>
                  </a:lnTo>
                  <a:lnTo>
                    <a:pt x="19368" y="4178"/>
                  </a:lnTo>
                  <a:lnTo>
                    <a:pt x="19447" y="4369"/>
                  </a:lnTo>
                  <a:lnTo>
                    <a:pt x="19493" y="4563"/>
                  </a:lnTo>
                  <a:lnTo>
                    <a:pt x="19512" y="4774"/>
                  </a:lnTo>
                  <a:lnTo>
                    <a:pt x="19499" y="4978"/>
                  </a:lnTo>
                  <a:lnTo>
                    <a:pt x="19453" y="5176"/>
                  </a:lnTo>
                  <a:lnTo>
                    <a:pt x="19374" y="5374"/>
                  </a:lnTo>
                  <a:lnTo>
                    <a:pt x="19262" y="5555"/>
                  </a:lnTo>
                  <a:lnTo>
                    <a:pt x="18370" y="6804"/>
                  </a:lnTo>
                  <a:lnTo>
                    <a:pt x="18600" y="7285"/>
                  </a:lnTo>
                  <a:lnTo>
                    <a:pt x="18801" y="7775"/>
                  </a:lnTo>
                  <a:lnTo>
                    <a:pt x="18979" y="8276"/>
                  </a:lnTo>
                  <a:lnTo>
                    <a:pt x="20490" y="8530"/>
                  </a:lnTo>
                  <a:lnTo>
                    <a:pt x="20701" y="8583"/>
                  </a:lnTo>
                  <a:lnTo>
                    <a:pt x="20892" y="8668"/>
                  </a:lnTo>
                  <a:lnTo>
                    <a:pt x="21067" y="8780"/>
                  </a:lnTo>
                  <a:lnTo>
                    <a:pt x="21225" y="8912"/>
                  </a:lnTo>
                  <a:lnTo>
                    <a:pt x="21350" y="9070"/>
                  </a:lnTo>
                  <a:lnTo>
                    <a:pt x="21462" y="9242"/>
                  </a:lnTo>
                  <a:lnTo>
                    <a:pt x="21534" y="9429"/>
                  </a:lnTo>
                  <a:lnTo>
                    <a:pt x="21587" y="9634"/>
                  </a:lnTo>
                  <a:lnTo>
                    <a:pt x="21600" y="9851"/>
                  </a:lnTo>
                  <a:lnTo>
                    <a:pt x="21600" y="11749"/>
                  </a:lnTo>
                  <a:lnTo>
                    <a:pt x="21580" y="11966"/>
                  </a:lnTo>
                  <a:lnTo>
                    <a:pt x="21534" y="12171"/>
                  </a:lnTo>
                  <a:lnTo>
                    <a:pt x="21455" y="12358"/>
                  </a:lnTo>
                  <a:lnTo>
                    <a:pt x="21343" y="12530"/>
                  </a:lnTo>
                  <a:lnTo>
                    <a:pt x="21211" y="12688"/>
                  </a:lnTo>
                  <a:lnTo>
                    <a:pt x="21060" y="12826"/>
                  </a:lnTo>
                  <a:lnTo>
                    <a:pt x="20885" y="12932"/>
                  </a:lnTo>
                  <a:lnTo>
                    <a:pt x="20695" y="13017"/>
                  </a:lnTo>
                  <a:lnTo>
                    <a:pt x="20484" y="13070"/>
                  </a:lnTo>
                  <a:lnTo>
                    <a:pt x="18966" y="13317"/>
                  </a:lnTo>
                  <a:lnTo>
                    <a:pt x="18795" y="13825"/>
                  </a:lnTo>
                  <a:lnTo>
                    <a:pt x="18594" y="14309"/>
                  </a:lnTo>
                  <a:lnTo>
                    <a:pt x="18357" y="14790"/>
                  </a:lnTo>
                  <a:lnTo>
                    <a:pt x="19256" y="16045"/>
                  </a:lnTo>
                  <a:lnTo>
                    <a:pt x="19361" y="16230"/>
                  </a:lnTo>
                  <a:lnTo>
                    <a:pt x="19440" y="16424"/>
                  </a:lnTo>
                  <a:lnTo>
                    <a:pt x="19486" y="16628"/>
                  </a:lnTo>
                  <a:lnTo>
                    <a:pt x="19499" y="16833"/>
                  </a:lnTo>
                  <a:lnTo>
                    <a:pt x="19486" y="17037"/>
                  </a:lnTo>
                  <a:lnTo>
                    <a:pt x="19433" y="17231"/>
                  </a:lnTo>
                  <a:lnTo>
                    <a:pt x="19354" y="17422"/>
                  </a:lnTo>
                  <a:lnTo>
                    <a:pt x="19249" y="17600"/>
                  </a:lnTo>
                  <a:lnTo>
                    <a:pt x="19111" y="17765"/>
                  </a:lnTo>
                  <a:lnTo>
                    <a:pt x="17764" y="19113"/>
                  </a:lnTo>
                  <a:lnTo>
                    <a:pt x="17599" y="19248"/>
                  </a:lnTo>
                  <a:lnTo>
                    <a:pt x="17422" y="19353"/>
                  </a:lnTo>
                  <a:lnTo>
                    <a:pt x="17234" y="19439"/>
                  </a:lnTo>
                  <a:lnTo>
                    <a:pt x="17030" y="19485"/>
                  </a:lnTo>
                  <a:lnTo>
                    <a:pt x="16819" y="19498"/>
                  </a:lnTo>
                  <a:lnTo>
                    <a:pt x="16615" y="19485"/>
                  </a:lnTo>
                  <a:lnTo>
                    <a:pt x="16411" y="19439"/>
                  </a:lnTo>
                  <a:lnTo>
                    <a:pt x="16220" y="19360"/>
                  </a:lnTo>
                  <a:lnTo>
                    <a:pt x="16045" y="19254"/>
                  </a:lnTo>
                  <a:lnTo>
                    <a:pt x="14797" y="18361"/>
                  </a:lnTo>
                  <a:lnTo>
                    <a:pt x="14317" y="18592"/>
                  </a:lnTo>
                  <a:lnTo>
                    <a:pt x="13823" y="18796"/>
                  </a:lnTo>
                  <a:lnTo>
                    <a:pt x="13325" y="18968"/>
                  </a:lnTo>
                  <a:lnTo>
                    <a:pt x="13069" y="20483"/>
                  </a:lnTo>
                  <a:lnTo>
                    <a:pt x="13016" y="20694"/>
                  </a:lnTo>
                  <a:lnTo>
                    <a:pt x="12930" y="20885"/>
                  </a:lnTo>
                  <a:lnTo>
                    <a:pt x="12818" y="21063"/>
                  </a:lnTo>
                  <a:lnTo>
                    <a:pt x="12687" y="21211"/>
                  </a:lnTo>
                  <a:lnTo>
                    <a:pt x="12532" y="21350"/>
                  </a:lnTo>
                  <a:lnTo>
                    <a:pt x="12361" y="21455"/>
                  </a:lnTo>
                  <a:lnTo>
                    <a:pt x="12170" y="21534"/>
                  </a:lnTo>
                  <a:lnTo>
                    <a:pt x="11966" y="21580"/>
                  </a:lnTo>
                  <a:lnTo>
                    <a:pt x="11748" y="21600"/>
                  </a:lnTo>
                  <a:lnTo>
                    <a:pt x="9845" y="21600"/>
                  </a:lnTo>
                  <a:lnTo>
                    <a:pt x="9634" y="21580"/>
                  </a:lnTo>
                  <a:lnTo>
                    <a:pt x="9424" y="21534"/>
                  </a:lnTo>
                  <a:lnTo>
                    <a:pt x="9233" y="21455"/>
                  </a:lnTo>
                  <a:lnTo>
                    <a:pt x="9061" y="21350"/>
                  </a:lnTo>
                  <a:lnTo>
                    <a:pt x="8907" y="21211"/>
                  </a:lnTo>
                  <a:lnTo>
                    <a:pt x="8775" y="21063"/>
                  </a:lnTo>
                  <a:lnTo>
                    <a:pt x="8663" y="20885"/>
                  </a:lnTo>
                  <a:lnTo>
                    <a:pt x="8577" y="20694"/>
                  </a:lnTo>
                  <a:lnTo>
                    <a:pt x="8525" y="20483"/>
                  </a:lnTo>
                  <a:lnTo>
                    <a:pt x="8275" y="18968"/>
                  </a:lnTo>
                  <a:lnTo>
                    <a:pt x="7790" y="18803"/>
                  </a:lnTo>
                  <a:lnTo>
                    <a:pt x="7310" y="18605"/>
                  </a:lnTo>
                  <a:lnTo>
                    <a:pt x="6849" y="18381"/>
                  </a:lnTo>
                  <a:lnTo>
                    <a:pt x="5581" y="19287"/>
                  </a:lnTo>
                  <a:lnTo>
                    <a:pt x="5407" y="19393"/>
                  </a:lnTo>
                  <a:lnTo>
                    <a:pt x="5216" y="19472"/>
                  </a:lnTo>
                  <a:lnTo>
                    <a:pt x="5018" y="19518"/>
                  </a:lnTo>
                  <a:lnTo>
                    <a:pt x="4807" y="19531"/>
                  </a:lnTo>
                  <a:lnTo>
                    <a:pt x="4597" y="19518"/>
                  </a:lnTo>
                  <a:lnTo>
                    <a:pt x="4392" y="19465"/>
                  </a:lnTo>
                  <a:lnTo>
                    <a:pt x="4205" y="19386"/>
                  </a:lnTo>
                  <a:lnTo>
                    <a:pt x="4027" y="19281"/>
                  </a:lnTo>
                  <a:lnTo>
                    <a:pt x="3869" y="19145"/>
                  </a:lnTo>
                  <a:lnTo>
                    <a:pt x="2522" y="17798"/>
                  </a:lnTo>
                  <a:lnTo>
                    <a:pt x="2384" y="17633"/>
                  </a:lnTo>
                  <a:lnTo>
                    <a:pt x="2272" y="17455"/>
                  </a:lnTo>
                  <a:lnTo>
                    <a:pt x="2193" y="17264"/>
                  </a:lnTo>
                  <a:lnTo>
                    <a:pt x="2147" y="17070"/>
                  </a:lnTo>
                  <a:lnTo>
                    <a:pt x="2127" y="16866"/>
                  </a:lnTo>
                  <a:lnTo>
                    <a:pt x="2140" y="16655"/>
                  </a:lnTo>
                  <a:lnTo>
                    <a:pt x="2186" y="16457"/>
                  </a:lnTo>
                  <a:lnTo>
                    <a:pt x="2265" y="16259"/>
                  </a:lnTo>
                  <a:lnTo>
                    <a:pt x="2377" y="16078"/>
                  </a:lnTo>
                  <a:lnTo>
                    <a:pt x="3263" y="14843"/>
                  </a:lnTo>
                  <a:lnTo>
                    <a:pt x="3026" y="14362"/>
                  </a:lnTo>
                  <a:lnTo>
                    <a:pt x="2825" y="13877"/>
                  </a:lnTo>
                  <a:lnTo>
                    <a:pt x="2647" y="13376"/>
                  </a:lnTo>
                  <a:lnTo>
                    <a:pt x="1116" y="13116"/>
                  </a:lnTo>
                  <a:lnTo>
                    <a:pt x="905" y="13063"/>
                  </a:lnTo>
                  <a:lnTo>
                    <a:pt x="715" y="12978"/>
                  </a:lnTo>
                  <a:lnTo>
                    <a:pt x="540" y="12872"/>
                  </a:lnTo>
                  <a:lnTo>
                    <a:pt x="389" y="12734"/>
                  </a:lnTo>
                  <a:lnTo>
                    <a:pt x="250" y="12576"/>
                  </a:lnTo>
                  <a:lnTo>
                    <a:pt x="145" y="12405"/>
                  </a:lnTo>
                  <a:lnTo>
                    <a:pt x="66" y="12217"/>
                  </a:lnTo>
                  <a:lnTo>
                    <a:pt x="20" y="12012"/>
                  </a:lnTo>
                  <a:lnTo>
                    <a:pt x="0" y="11795"/>
                  </a:lnTo>
                  <a:lnTo>
                    <a:pt x="0" y="9897"/>
                  </a:lnTo>
                  <a:lnTo>
                    <a:pt x="20" y="9680"/>
                  </a:lnTo>
                  <a:lnTo>
                    <a:pt x="66" y="9476"/>
                  </a:lnTo>
                  <a:lnTo>
                    <a:pt x="145" y="9288"/>
                  </a:lnTo>
                  <a:lnTo>
                    <a:pt x="250" y="9116"/>
                  </a:lnTo>
                  <a:lnTo>
                    <a:pt x="389" y="8958"/>
                  </a:lnTo>
                  <a:lnTo>
                    <a:pt x="540" y="8820"/>
                  </a:lnTo>
                  <a:lnTo>
                    <a:pt x="715" y="8714"/>
                  </a:lnTo>
                  <a:lnTo>
                    <a:pt x="905" y="8629"/>
                  </a:lnTo>
                  <a:lnTo>
                    <a:pt x="1116" y="8576"/>
                  </a:lnTo>
                  <a:lnTo>
                    <a:pt x="2614" y="8329"/>
                  </a:lnTo>
                  <a:lnTo>
                    <a:pt x="2779" y="7822"/>
                  </a:lnTo>
                  <a:lnTo>
                    <a:pt x="2983" y="7331"/>
                  </a:lnTo>
                  <a:lnTo>
                    <a:pt x="3210" y="6850"/>
                  </a:lnTo>
                  <a:lnTo>
                    <a:pt x="2311" y="5581"/>
                  </a:lnTo>
                  <a:lnTo>
                    <a:pt x="2200" y="5400"/>
                  </a:lnTo>
                  <a:lnTo>
                    <a:pt x="2120" y="5202"/>
                  </a:lnTo>
                  <a:lnTo>
                    <a:pt x="2074" y="5005"/>
                  </a:lnTo>
                  <a:lnTo>
                    <a:pt x="2061" y="4800"/>
                  </a:lnTo>
                  <a:lnTo>
                    <a:pt x="2081" y="4596"/>
                  </a:lnTo>
                  <a:lnTo>
                    <a:pt x="2127" y="4395"/>
                  </a:lnTo>
                  <a:lnTo>
                    <a:pt x="2206" y="4204"/>
                  </a:lnTo>
                  <a:lnTo>
                    <a:pt x="2318" y="4026"/>
                  </a:lnTo>
                  <a:lnTo>
                    <a:pt x="2456" y="3861"/>
                  </a:lnTo>
                  <a:lnTo>
                    <a:pt x="3803" y="2520"/>
                  </a:lnTo>
                  <a:lnTo>
                    <a:pt x="3961" y="2385"/>
                  </a:lnTo>
                  <a:lnTo>
                    <a:pt x="4139" y="2273"/>
                  </a:lnTo>
                  <a:lnTo>
                    <a:pt x="4333" y="2194"/>
                  </a:lnTo>
                  <a:lnTo>
                    <a:pt x="4537" y="2142"/>
                  </a:lnTo>
                  <a:lnTo>
                    <a:pt x="4748" y="2128"/>
                  </a:lnTo>
                  <a:lnTo>
                    <a:pt x="4952" y="2142"/>
                  </a:lnTo>
                  <a:lnTo>
                    <a:pt x="5156" y="2188"/>
                  </a:lnTo>
                  <a:lnTo>
                    <a:pt x="5347" y="2267"/>
                  </a:lnTo>
                  <a:lnTo>
                    <a:pt x="5522" y="2379"/>
                  </a:lnTo>
                  <a:lnTo>
                    <a:pt x="6763" y="3272"/>
                  </a:lnTo>
                  <a:lnTo>
                    <a:pt x="7237" y="3028"/>
                  </a:lnTo>
                  <a:lnTo>
                    <a:pt x="7731" y="2824"/>
                  </a:lnTo>
                  <a:lnTo>
                    <a:pt x="8228" y="2652"/>
                  </a:lnTo>
                  <a:lnTo>
                    <a:pt x="8492" y="1117"/>
                  </a:lnTo>
                  <a:lnTo>
                    <a:pt x="8545" y="906"/>
                  </a:lnTo>
                  <a:lnTo>
                    <a:pt x="8624" y="715"/>
                  </a:lnTo>
                  <a:lnTo>
                    <a:pt x="8735" y="537"/>
                  </a:lnTo>
                  <a:lnTo>
                    <a:pt x="8874" y="389"/>
                  </a:lnTo>
                  <a:lnTo>
                    <a:pt x="9022" y="257"/>
                  </a:lnTo>
                  <a:lnTo>
                    <a:pt x="9200" y="145"/>
                  </a:lnTo>
                  <a:lnTo>
                    <a:pt x="9391" y="66"/>
                  </a:lnTo>
                  <a:lnTo>
                    <a:pt x="9595" y="20"/>
                  </a:lnTo>
                  <a:lnTo>
                    <a:pt x="9812"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295" name="Freeform 34"/>
            <p:cNvSpPr/>
            <p:nvPr/>
          </p:nvSpPr>
          <p:spPr>
            <a:xfrm>
              <a:off x="168339" y="168338"/>
              <a:ext cx="255760" cy="2553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8" y="2818"/>
                  </a:moveTo>
                  <a:lnTo>
                    <a:pt x="9938" y="2857"/>
                  </a:lnTo>
                  <a:lnTo>
                    <a:pt x="9090" y="2994"/>
                  </a:lnTo>
                  <a:lnTo>
                    <a:pt x="8281" y="3223"/>
                  </a:lnTo>
                  <a:lnTo>
                    <a:pt x="7503" y="3529"/>
                  </a:lnTo>
                  <a:lnTo>
                    <a:pt x="6770" y="3911"/>
                  </a:lnTo>
                  <a:lnTo>
                    <a:pt x="6091" y="4354"/>
                  </a:lnTo>
                  <a:lnTo>
                    <a:pt x="5465" y="4873"/>
                  </a:lnTo>
                  <a:lnTo>
                    <a:pt x="4885" y="5446"/>
                  </a:lnTo>
                  <a:lnTo>
                    <a:pt x="4366" y="6087"/>
                  </a:lnTo>
                  <a:lnTo>
                    <a:pt x="3908" y="6775"/>
                  </a:lnTo>
                  <a:lnTo>
                    <a:pt x="3534" y="7500"/>
                  </a:lnTo>
                  <a:lnTo>
                    <a:pt x="3229" y="8279"/>
                  </a:lnTo>
                  <a:lnTo>
                    <a:pt x="3015" y="9089"/>
                  </a:lnTo>
                  <a:lnTo>
                    <a:pt x="2877" y="9922"/>
                  </a:lnTo>
                  <a:lnTo>
                    <a:pt x="2832" y="10792"/>
                  </a:lnTo>
                  <a:lnTo>
                    <a:pt x="2877" y="11663"/>
                  </a:lnTo>
                  <a:lnTo>
                    <a:pt x="3015" y="12511"/>
                  </a:lnTo>
                  <a:lnTo>
                    <a:pt x="3229" y="13321"/>
                  </a:lnTo>
                  <a:lnTo>
                    <a:pt x="3534" y="14100"/>
                  </a:lnTo>
                  <a:lnTo>
                    <a:pt x="3908" y="14825"/>
                  </a:lnTo>
                  <a:lnTo>
                    <a:pt x="4366" y="15513"/>
                  </a:lnTo>
                  <a:lnTo>
                    <a:pt x="4885" y="16139"/>
                  </a:lnTo>
                  <a:lnTo>
                    <a:pt x="5465" y="16712"/>
                  </a:lnTo>
                  <a:lnTo>
                    <a:pt x="6091" y="17231"/>
                  </a:lnTo>
                  <a:lnTo>
                    <a:pt x="6770" y="17689"/>
                  </a:lnTo>
                  <a:lnTo>
                    <a:pt x="7503" y="18071"/>
                  </a:lnTo>
                  <a:lnTo>
                    <a:pt x="8281" y="18377"/>
                  </a:lnTo>
                  <a:lnTo>
                    <a:pt x="9090" y="18591"/>
                  </a:lnTo>
                  <a:lnTo>
                    <a:pt x="9938" y="18728"/>
                  </a:lnTo>
                  <a:lnTo>
                    <a:pt x="10808" y="18774"/>
                  </a:lnTo>
                  <a:lnTo>
                    <a:pt x="11678" y="18728"/>
                  </a:lnTo>
                  <a:lnTo>
                    <a:pt x="12510" y="18591"/>
                  </a:lnTo>
                  <a:lnTo>
                    <a:pt x="13319" y="18377"/>
                  </a:lnTo>
                  <a:lnTo>
                    <a:pt x="14097" y="18071"/>
                  </a:lnTo>
                  <a:lnTo>
                    <a:pt x="14830" y="17689"/>
                  </a:lnTo>
                  <a:lnTo>
                    <a:pt x="15509" y="17231"/>
                  </a:lnTo>
                  <a:lnTo>
                    <a:pt x="16150" y="16712"/>
                  </a:lnTo>
                  <a:lnTo>
                    <a:pt x="16730" y="16139"/>
                  </a:lnTo>
                  <a:lnTo>
                    <a:pt x="17249" y="15513"/>
                  </a:lnTo>
                  <a:lnTo>
                    <a:pt x="17692" y="14825"/>
                  </a:lnTo>
                  <a:lnTo>
                    <a:pt x="18066" y="14100"/>
                  </a:lnTo>
                  <a:lnTo>
                    <a:pt x="18371" y="13321"/>
                  </a:lnTo>
                  <a:lnTo>
                    <a:pt x="18600" y="12511"/>
                  </a:lnTo>
                  <a:lnTo>
                    <a:pt x="18738" y="11663"/>
                  </a:lnTo>
                  <a:lnTo>
                    <a:pt x="18784" y="10792"/>
                  </a:lnTo>
                  <a:lnTo>
                    <a:pt x="18738" y="9922"/>
                  </a:lnTo>
                  <a:lnTo>
                    <a:pt x="18600" y="9089"/>
                  </a:lnTo>
                  <a:lnTo>
                    <a:pt x="18371" y="8279"/>
                  </a:lnTo>
                  <a:lnTo>
                    <a:pt x="18066" y="7500"/>
                  </a:lnTo>
                  <a:lnTo>
                    <a:pt x="17692" y="6775"/>
                  </a:lnTo>
                  <a:lnTo>
                    <a:pt x="17249" y="6087"/>
                  </a:lnTo>
                  <a:lnTo>
                    <a:pt x="16730" y="5446"/>
                  </a:lnTo>
                  <a:lnTo>
                    <a:pt x="16150" y="4873"/>
                  </a:lnTo>
                  <a:lnTo>
                    <a:pt x="15509" y="4354"/>
                  </a:lnTo>
                  <a:lnTo>
                    <a:pt x="14830" y="3911"/>
                  </a:lnTo>
                  <a:lnTo>
                    <a:pt x="14097" y="3529"/>
                  </a:lnTo>
                  <a:lnTo>
                    <a:pt x="13319" y="3223"/>
                  </a:lnTo>
                  <a:lnTo>
                    <a:pt x="12510" y="2994"/>
                  </a:lnTo>
                  <a:lnTo>
                    <a:pt x="11678" y="2857"/>
                  </a:lnTo>
                  <a:lnTo>
                    <a:pt x="10808" y="2818"/>
                  </a:lnTo>
                  <a:close/>
                  <a:moveTo>
                    <a:pt x="10808" y="0"/>
                  </a:moveTo>
                  <a:lnTo>
                    <a:pt x="11785" y="31"/>
                  </a:lnTo>
                  <a:lnTo>
                    <a:pt x="12739" y="168"/>
                  </a:lnTo>
                  <a:lnTo>
                    <a:pt x="13670" y="382"/>
                  </a:lnTo>
                  <a:lnTo>
                    <a:pt x="14570" y="664"/>
                  </a:lnTo>
                  <a:lnTo>
                    <a:pt x="15433" y="1031"/>
                  </a:lnTo>
                  <a:lnTo>
                    <a:pt x="16257" y="1474"/>
                  </a:lnTo>
                  <a:lnTo>
                    <a:pt x="17036" y="1978"/>
                  </a:lnTo>
                  <a:lnTo>
                    <a:pt x="17768" y="2543"/>
                  </a:lnTo>
                  <a:lnTo>
                    <a:pt x="18433" y="3162"/>
                  </a:lnTo>
                  <a:lnTo>
                    <a:pt x="19058" y="3834"/>
                  </a:lnTo>
                  <a:lnTo>
                    <a:pt x="19623" y="4567"/>
                  </a:lnTo>
                  <a:lnTo>
                    <a:pt x="20127" y="5339"/>
                  </a:lnTo>
                  <a:lnTo>
                    <a:pt x="20570" y="6164"/>
                  </a:lnTo>
                  <a:lnTo>
                    <a:pt x="20928" y="7035"/>
                  </a:lnTo>
                  <a:lnTo>
                    <a:pt x="21218" y="7928"/>
                  </a:lnTo>
                  <a:lnTo>
                    <a:pt x="21432" y="8860"/>
                  </a:lnTo>
                  <a:lnTo>
                    <a:pt x="21569" y="9815"/>
                  </a:lnTo>
                  <a:lnTo>
                    <a:pt x="21600" y="10792"/>
                  </a:lnTo>
                  <a:lnTo>
                    <a:pt x="21569" y="11785"/>
                  </a:lnTo>
                  <a:lnTo>
                    <a:pt x="21432" y="12740"/>
                  </a:lnTo>
                  <a:lnTo>
                    <a:pt x="21218" y="13672"/>
                  </a:lnTo>
                  <a:lnTo>
                    <a:pt x="20928" y="14565"/>
                  </a:lnTo>
                  <a:lnTo>
                    <a:pt x="20570" y="15421"/>
                  </a:lnTo>
                  <a:lnTo>
                    <a:pt x="20127" y="16246"/>
                  </a:lnTo>
                  <a:lnTo>
                    <a:pt x="19623" y="17017"/>
                  </a:lnTo>
                  <a:lnTo>
                    <a:pt x="19058" y="17750"/>
                  </a:lnTo>
                  <a:lnTo>
                    <a:pt x="18433" y="18438"/>
                  </a:lnTo>
                  <a:lnTo>
                    <a:pt x="17768" y="19057"/>
                  </a:lnTo>
                  <a:lnTo>
                    <a:pt x="17036" y="19622"/>
                  </a:lnTo>
                  <a:lnTo>
                    <a:pt x="16257" y="20126"/>
                  </a:lnTo>
                  <a:lnTo>
                    <a:pt x="15433" y="20569"/>
                  </a:lnTo>
                  <a:lnTo>
                    <a:pt x="14570" y="20936"/>
                  </a:lnTo>
                  <a:lnTo>
                    <a:pt x="13670" y="21218"/>
                  </a:lnTo>
                  <a:lnTo>
                    <a:pt x="12739" y="21432"/>
                  </a:lnTo>
                  <a:lnTo>
                    <a:pt x="11785" y="21554"/>
                  </a:lnTo>
                  <a:lnTo>
                    <a:pt x="10808" y="21600"/>
                  </a:lnTo>
                  <a:lnTo>
                    <a:pt x="9815" y="21554"/>
                  </a:lnTo>
                  <a:lnTo>
                    <a:pt x="8861" y="21432"/>
                  </a:lnTo>
                  <a:lnTo>
                    <a:pt x="7930" y="21218"/>
                  </a:lnTo>
                  <a:lnTo>
                    <a:pt x="7030" y="20936"/>
                  </a:lnTo>
                  <a:lnTo>
                    <a:pt x="6182" y="20569"/>
                  </a:lnTo>
                  <a:lnTo>
                    <a:pt x="5358" y="20126"/>
                  </a:lnTo>
                  <a:lnTo>
                    <a:pt x="4580" y="19622"/>
                  </a:lnTo>
                  <a:lnTo>
                    <a:pt x="3854" y="19057"/>
                  </a:lnTo>
                  <a:lnTo>
                    <a:pt x="3167" y="18438"/>
                  </a:lnTo>
                  <a:lnTo>
                    <a:pt x="2542" y="17750"/>
                  </a:lnTo>
                  <a:lnTo>
                    <a:pt x="1977" y="17017"/>
                  </a:lnTo>
                  <a:lnTo>
                    <a:pt x="1473" y="16246"/>
                  </a:lnTo>
                  <a:lnTo>
                    <a:pt x="1038" y="15421"/>
                  </a:lnTo>
                  <a:lnTo>
                    <a:pt x="672" y="14565"/>
                  </a:lnTo>
                  <a:lnTo>
                    <a:pt x="382" y="13672"/>
                  </a:lnTo>
                  <a:lnTo>
                    <a:pt x="168" y="12740"/>
                  </a:lnTo>
                  <a:lnTo>
                    <a:pt x="46" y="11785"/>
                  </a:lnTo>
                  <a:lnTo>
                    <a:pt x="0" y="10792"/>
                  </a:lnTo>
                  <a:lnTo>
                    <a:pt x="46" y="9815"/>
                  </a:lnTo>
                  <a:lnTo>
                    <a:pt x="168" y="8860"/>
                  </a:lnTo>
                  <a:lnTo>
                    <a:pt x="382" y="7928"/>
                  </a:lnTo>
                  <a:lnTo>
                    <a:pt x="672" y="7035"/>
                  </a:lnTo>
                  <a:lnTo>
                    <a:pt x="1038" y="6164"/>
                  </a:lnTo>
                  <a:lnTo>
                    <a:pt x="1473" y="5339"/>
                  </a:lnTo>
                  <a:lnTo>
                    <a:pt x="1977" y="4567"/>
                  </a:lnTo>
                  <a:lnTo>
                    <a:pt x="2542" y="3834"/>
                  </a:lnTo>
                  <a:lnTo>
                    <a:pt x="3167" y="3162"/>
                  </a:lnTo>
                  <a:lnTo>
                    <a:pt x="3854" y="2543"/>
                  </a:lnTo>
                  <a:lnTo>
                    <a:pt x="4580" y="1978"/>
                  </a:lnTo>
                  <a:lnTo>
                    <a:pt x="5358" y="1474"/>
                  </a:lnTo>
                  <a:lnTo>
                    <a:pt x="6182" y="1031"/>
                  </a:lnTo>
                  <a:lnTo>
                    <a:pt x="7030" y="664"/>
                  </a:lnTo>
                  <a:lnTo>
                    <a:pt x="7930" y="382"/>
                  </a:lnTo>
                  <a:lnTo>
                    <a:pt x="8861" y="168"/>
                  </a:lnTo>
                  <a:lnTo>
                    <a:pt x="9815" y="31"/>
                  </a:lnTo>
                  <a:lnTo>
                    <a:pt x="10808"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grpSp>
        <p:nvGrpSpPr>
          <p:cNvPr id="299" name="Group 20"/>
          <p:cNvGrpSpPr/>
          <p:nvPr/>
        </p:nvGrpSpPr>
        <p:grpSpPr>
          <a:xfrm>
            <a:off x="8782747" y="2154190"/>
            <a:ext cx="474269" cy="474269"/>
            <a:chOff x="0" y="0"/>
            <a:chExt cx="474267" cy="474267"/>
          </a:xfrm>
        </p:grpSpPr>
        <p:sp>
          <p:nvSpPr>
            <p:cNvPr id="297" name="Oval 21"/>
            <p:cNvSpPr/>
            <p:nvPr/>
          </p:nvSpPr>
          <p:spPr>
            <a:xfrm>
              <a:off x="0" y="0"/>
              <a:ext cx="474268" cy="474268"/>
            </a:xfrm>
            <a:prstGeom prst="ellipse">
              <a:avLst/>
            </a:prstGeom>
            <a:solidFill>
              <a:srgbClr val="849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8" name="Freeform 39"/>
            <p:cNvSpPr/>
            <p:nvPr/>
          </p:nvSpPr>
          <p:spPr>
            <a:xfrm>
              <a:off x="124638" y="121426"/>
              <a:ext cx="224992" cy="231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2" y="1400"/>
                  </a:moveTo>
                  <a:lnTo>
                    <a:pt x="1776" y="1420"/>
                  </a:lnTo>
                  <a:lnTo>
                    <a:pt x="1633" y="1463"/>
                  </a:lnTo>
                  <a:lnTo>
                    <a:pt x="1511" y="1542"/>
                  </a:lnTo>
                  <a:lnTo>
                    <a:pt x="1406" y="1647"/>
                  </a:lnTo>
                  <a:lnTo>
                    <a:pt x="1325" y="1766"/>
                  </a:lnTo>
                  <a:lnTo>
                    <a:pt x="1278" y="1911"/>
                  </a:lnTo>
                  <a:lnTo>
                    <a:pt x="1257" y="2062"/>
                  </a:lnTo>
                  <a:lnTo>
                    <a:pt x="1257" y="9396"/>
                  </a:lnTo>
                  <a:lnTo>
                    <a:pt x="1278" y="9548"/>
                  </a:lnTo>
                  <a:lnTo>
                    <a:pt x="1325" y="9686"/>
                  </a:lnTo>
                  <a:lnTo>
                    <a:pt x="1406" y="9812"/>
                  </a:lnTo>
                  <a:lnTo>
                    <a:pt x="1505" y="9917"/>
                  </a:lnTo>
                  <a:lnTo>
                    <a:pt x="1633" y="9990"/>
                  </a:lnTo>
                  <a:lnTo>
                    <a:pt x="1776" y="10042"/>
                  </a:lnTo>
                  <a:lnTo>
                    <a:pt x="1932" y="10062"/>
                  </a:lnTo>
                  <a:lnTo>
                    <a:pt x="4768" y="10062"/>
                  </a:lnTo>
                  <a:lnTo>
                    <a:pt x="4924" y="10042"/>
                  </a:lnTo>
                  <a:lnTo>
                    <a:pt x="5066" y="9996"/>
                  </a:lnTo>
                  <a:lnTo>
                    <a:pt x="5195" y="9917"/>
                  </a:lnTo>
                  <a:lnTo>
                    <a:pt x="5297" y="9812"/>
                  </a:lnTo>
                  <a:lnTo>
                    <a:pt x="5378" y="9693"/>
                  </a:lnTo>
                  <a:lnTo>
                    <a:pt x="5429" y="9548"/>
                  </a:lnTo>
                  <a:lnTo>
                    <a:pt x="5442" y="9396"/>
                  </a:lnTo>
                  <a:lnTo>
                    <a:pt x="5442" y="2062"/>
                  </a:lnTo>
                  <a:lnTo>
                    <a:pt x="5429" y="1911"/>
                  </a:lnTo>
                  <a:lnTo>
                    <a:pt x="5378" y="1773"/>
                  </a:lnTo>
                  <a:lnTo>
                    <a:pt x="5297" y="1647"/>
                  </a:lnTo>
                  <a:lnTo>
                    <a:pt x="5195" y="1542"/>
                  </a:lnTo>
                  <a:lnTo>
                    <a:pt x="5066" y="1469"/>
                  </a:lnTo>
                  <a:lnTo>
                    <a:pt x="4924" y="1420"/>
                  </a:lnTo>
                  <a:lnTo>
                    <a:pt x="4768" y="1400"/>
                  </a:lnTo>
                  <a:lnTo>
                    <a:pt x="1932" y="1400"/>
                  </a:lnTo>
                  <a:close/>
                  <a:moveTo>
                    <a:pt x="14704" y="1229"/>
                  </a:moveTo>
                  <a:lnTo>
                    <a:pt x="14240" y="1236"/>
                  </a:lnTo>
                  <a:lnTo>
                    <a:pt x="13752" y="1255"/>
                  </a:lnTo>
                  <a:lnTo>
                    <a:pt x="13240" y="1288"/>
                  </a:lnTo>
                  <a:lnTo>
                    <a:pt x="13172" y="1288"/>
                  </a:lnTo>
                  <a:lnTo>
                    <a:pt x="12725" y="1282"/>
                  </a:lnTo>
                  <a:lnTo>
                    <a:pt x="12281" y="1282"/>
                  </a:lnTo>
                  <a:lnTo>
                    <a:pt x="11834" y="1288"/>
                  </a:lnTo>
                  <a:lnTo>
                    <a:pt x="11400" y="1295"/>
                  </a:lnTo>
                  <a:lnTo>
                    <a:pt x="10969" y="1315"/>
                  </a:lnTo>
                  <a:lnTo>
                    <a:pt x="10556" y="1328"/>
                  </a:lnTo>
                  <a:lnTo>
                    <a:pt x="10153" y="1348"/>
                  </a:lnTo>
                  <a:lnTo>
                    <a:pt x="9760" y="1374"/>
                  </a:lnTo>
                  <a:lnTo>
                    <a:pt x="9394" y="1400"/>
                  </a:lnTo>
                  <a:lnTo>
                    <a:pt x="9045" y="1427"/>
                  </a:lnTo>
                  <a:lnTo>
                    <a:pt x="8713" y="1453"/>
                  </a:lnTo>
                  <a:lnTo>
                    <a:pt x="8408" y="1476"/>
                  </a:lnTo>
                  <a:lnTo>
                    <a:pt x="8133" y="1502"/>
                  </a:lnTo>
                  <a:lnTo>
                    <a:pt x="7882" y="1522"/>
                  </a:lnTo>
                  <a:lnTo>
                    <a:pt x="7665" y="1549"/>
                  </a:lnTo>
                  <a:lnTo>
                    <a:pt x="7482" y="1568"/>
                  </a:lnTo>
                  <a:lnTo>
                    <a:pt x="7337" y="1581"/>
                  </a:lnTo>
                  <a:lnTo>
                    <a:pt x="7228" y="1595"/>
                  </a:lnTo>
                  <a:lnTo>
                    <a:pt x="7160" y="1601"/>
                  </a:lnTo>
                  <a:lnTo>
                    <a:pt x="7133" y="1608"/>
                  </a:lnTo>
                  <a:lnTo>
                    <a:pt x="7127" y="1608"/>
                  </a:lnTo>
                  <a:lnTo>
                    <a:pt x="6659" y="1661"/>
                  </a:lnTo>
                  <a:lnTo>
                    <a:pt x="6686" y="1858"/>
                  </a:lnTo>
                  <a:lnTo>
                    <a:pt x="6700" y="2062"/>
                  </a:lnTo>
                  <a:lnTo>
                    <a:pt x="6700" y="9396"/>
                  </a:lnTo>
                  <a:lnTo>
                    <a:pt x="6686" y="9588"/>
                  </a:lnTo>
                  <a:lnTo>
                    <a:pt x="6659" y="9772"/>
                  </a:lnTo>
                  <a:lnTo>
                    <a:pt x="6611" y="9957"/>
                  </a:lnTo>
                  <a:lnTo>
                    <a:pt x="6652" y="10088"/>
                  </a:lnTo>
                  <a:lnTo>
                    <a:pt x="6706" y="10246"/>
                  </a:lnTo>
                  <a:lnTo>
                    <a:pt x="6781" y="10428"/>
                  </a:lnTo>
                  <a:lnTo>
                    <a:pt x="6869" y="10625"/>
                  </a:lnTo>
                  <a:lnTo>
                    <a:pt x="6984" y="10843"/>
                  </a:lnTo>
                  <a:lnTo>
                    <a:pt x="7127" y="11067"/>
                  </a:lnTo>
                  <a:lnTo>
                    <a:pt x="7289" y="11284"/>
                  </a:lnTo>
                  <a:lnTo>
                    <a:pt x="7476" y="11505"/>
                  </a:lnTo>
                  <a:lnTo>
                    <a:pt x="7693" y="11683"/>
                  </a:lnTo>
                  <a:lnTo>
                    <a:pt x="7903" y="11887"/>
                  </a:lnTo>
                  <a:lnTo>
                    <a:pt x="8119" y="12118"/>
                  </a:lnTo>
                  <a:lnTo>
                    <a:pt x="8330" y="12365"/>
                  </a:lnTo>
                  <a:lnTo>
                    <a:pt x="8536" y="12629"/>
                  </a:lnTo>
                  <a:lnTo>
                    <a:pt x="8746" y="12912"/>
                  </a:lnTo>
                  <a:lnTo>
                    <a:pt x="8950" y="13208"/>
                  </a:lnTo>
                  <a:lnTo>
                    <a:pt x="9153" y="13515"/>
                  </a:lnTo>
                  <a:lnTo>
                    <a:pt x="9350" y="13838"/>
                  </a:lnTo>
                  <a:lnTo>
                    <a:pt x="9536" y="14161"/>
                  </a:lnTo>
                  <a:lnTo>
                    <a:pt x="9726" y="14493"/>
                  </a:lnTo>
                  <a:lnTo>
                    <a:pt x="9909" y="14823"/>
                  </a:lnTo>
                  <a:lnTo>
                    <a:pt x="10085" y="15159"/>
                  </a:lnTo>
                  <a:lnTo>
                    <a:pt x="10254" y="15492"/>
                  </a:lnTo>
                  <a:lnTo>
                    <a:pt x="10407" y="15821"/>
                  </a:lnTo>
                  <a:lnTo>
                    <a:pt x="10563" y="16144"/>
                  </a:lnTo>
                  <a:lnTo>
                    <a:pt x="10712" y="16457"/>
                  </a:lnTo>
                  <a:lnTo>
                    <a:pt x="10847" y="16760"/>
                  </a:lnTo>
                  <a:lnTo>
                    <a:pt x="10983" y="17050"/>
                  </a:lnTo>
                  <a:lnTo>
                    <a:pt x="11098" y="17323"/>
                  </a:lnTo>
                  <a:lnTo>
                    <a:pt x="11213" y="17587"/>
                  </a:lnTo>
                  <a:lnTo>
                    <a:pt x="11315" y="17824"/>
                  </a:lnTo>
                  <a:lnTo>
                    <a:pt x="11400" y="18042"/>
                  </a:lnTo>
                  <a:lnTo>
                    <a:pt x="11481" y="18236"/>
                  </a:lnTo>
                  <a:lnTo>
                    <a:pt x="11542" y="18401"/>
                  </a:lnTo>
                  <a:lnTo>
                    <a:pt x="11603" y="18546"/>
                  </a:lnTo>
                  <a:lnTo>
                    <a:pt x="11644" y="18651"/>
                  </a:lnTo>
                  <a:lnTo>
                    <a:pt x="11671" y="18730"/>
                  </a:lnTo>
                  <a:lnTo>
                    <a:pt x="11691" y="18770"/>
                  </a:lnTo>
                  <a:lnTo>
                    <a:pt x="11718" y="18921"/>
                  </a:lnTo>
                  <a:lnTo>
                    <a:pt x="11718" y="19073"/>
                  </a:lnTo>
                  <a:lnTo>
                    <a:pt x="11691" y="19267"/>
                  </a:lnTo>
                  <a:lnTo>
                    <a:pt x="11678" y="19472"/>
                  </a:lnTo>
                  <a:lnTo>
                    <a:pt x="11671" y="19669"/>
                  </a:lnTo>
                  <a:lnTo>
                    <a:pt x="11671" y="19854"/>
                  </a:lnTo>
                  <a:lnTo>
                    <a:pt x="11684" y="20025"/>
                  </a:lnTo>
                  <a:lnTo>
                    <a:pt x="11712" y="20177"/>
                  </a:lnTo>
                  <a:lnTo>
                    <a:pt x="11739" y="20299"/>
                  </a:lnTo>
                  <a:lnTo>
                    <a:pt x="11779" y="20384"/>
                  </a:lnTo>
                  <a:lnTo>
                    <a:pt x="11867" y="20378"/>
                  </a:lnTo>
                  <a:lnTo>
                    <a:pt x="11969" y="20371"/>
                  </a:lnTo>
                  <a:lnTo>
                    <a:pt x="12098" y="20351"/>
                  </a:lnTo>
                  <a:lnTo>
                    <a:pt x="12233" y="20325"/>
                  </a:lnTo>
                  <a:lnTo>
                    <a:pt x="12372" y="20279"/>
                  </a:lnTo>
                  <a:lnTo>
                    <a:pt x="12528" y="20220"/>
                  </a:lnTo>
                  <a:lnTo>
                    <a:pt x="12677" y="20144"/>
                  </a:lnTo>
                  <a:lnTo>
                    <a:pt x="12820" y="20045"/>
                  </a:lnTo>
                  <a:lnTo>
                    <a:pt x="12962" y="19926"/>
                  </a:lnTo>
                  <a:lnTo>
                    <a:pt x="13091" y="19775"/>
                  </a:lnTo>
                  <a:lnTo>
                    <a:pt x="13206" y="19590"/>
                  </a:lnTo>
                  <a:lnTo>
                    <a:pt x="13298" y="19379"/>
                  </a:lnTo>
                  <a:lnTo>
                    <a:pt x="13365" y="19145"/>
                  </a:lnTo>
                  <a:lnTo>
                    <a:pt x="13406" y="18888"/>
                  </a:lnTo>
                  <a:lnTo>
                    <a:pt x="13426" y="18605"/>
                  </a:lnTo>
                  <a:lnTo>
                    <a:pt x="13420" y="18309"/>
                  </a:lnTo>
                  <a:lnTo>
                    <a:pt x="13392" y="17982"/>
                  </a:lnTo>
                  <a:lnTo>
                    <a:pt x="13338" y="17640"/>
                  </a:lnTo>
                  <a:lnTo>
                    <a:pt x="13260" y="17277"/>
                  </a:lnTo>
                  <a:lnTo>
                    <a:pt x="13159" y="16892"/>
                  </a:lnTo>
                  <a:lnTo>
                    <a:pt x="13030" y="16490"/>
                  </a:lnTo>
                  <a:lnTo>
                    <a:pt x="12887" y="16045"/>
                  </a:lnTo>
                  <a:lnTo>
                    <a:pt x="12759" y="15630"/>
                  </a:lnTo>
                  <a:lnTo>
                    <a:pt x="12650" y="15238"/>
                  </a:lnTo>
                  <a:lnTo>
                    <a:pt x="12562" y="14876"/>
                  </a:lnTo>
                  <a:lnTo>
                    <a:pt x="12488" y="14539"/>
                  </a:lnTo>
                  <a:lnTo>
                    <a:pt x="12440" y="14233"/>
                  </a:lnTo>
                  <a:lnTo>
                    <a:pt x="12406" y="13943"/>
                  </a:lnTo>
                  <a:lnTo>
                    <a:pt x="12386" y="13680"/>
                  </a:lnTo>
                  <a:lnTo>
                    <a:pt x="12393" y="13436"/>
                  </a:lnTo>
                  <a:lnTo>
                    <a:pt x="12413" y="13222"/>
                  </a:lnTo>
                  <a:lnTo>
                    <a:pt x="12454" y="13031"/>
                  </a:lnTo>
                  <a:lnTo>
                    <a:pt x="12515" y="12853"/>
                  </a:lnTo>
                  <a:lnTo>
                    <a:pt x="12596" y="12701"/>
                  </a:lnTo>
                  <a:lnTo>
                    <a:pt x="12691" y="12563"/>
                  </a:lnTo>
                  <a:lnTo>
                    <a:pt x="12806" y="12451"/>
                  </a:lnTo>
                  <a:lnTo>
                    <a:pt x="12942" y="12345"/>
                  </a:lnTo>
                  <a:lnTo>
                    <a:pt x="13091" y="12283"/>
                  </a:lnTo>
                  <a:lnTo>
                    <a:pt x="13240" y="12236"/>
                  </a:lnTo>
                  <a:lnTo>
                    <a:pt x="13386" y="12217"/>
                  </a:lnTo>
                  <a:lnTo>
                    <a:pt x="13542" y="12217"/>
                  </a:lnTo>
                  <a:lnTo>
                    <a:pt x="13684" y="12236"/>
                  </a:lnTo>
                  <a:lnTo>
                    <a:pt x="13819" y="12276"/>
                  </a:lnTo>
                  <a:lnTo>
                    <a:pt x="14233" y="12358"/>
                  </a:lnTo>
                  <a:lnTo>
                    <a:pt x="14623" y="12431"/>
                  </a:lnTo>
                  <a:lnTo>
                    <a:pt x="14656" y="12437"/>
                  </a:lnTo>
                  <a:lnTo>
                    <a:pt x="14684" y="12444"/>
                  </a:lnTo>
                  <a:lnTo>
                    <a:pt x="14934" y="12490"/>
                  </a:lnTo>
                  <a:lnTo>
                    <a:pt x="15199" y="12543"/>
                  </a:lnTo>
                  <a:lnTo>
                    <a:pt x="15480" y="12582"/>
                  </a:lnTo>
                  <a:lnTo>
                    <a:pt x="15771" y="12622"/>
                  </a:lnTo>
                  <a:lnTo>
                    <a:pt x="16076" y="12655"/>
                  </a:lnTo>
                  <a:lnTo>
                    <a:pt x="16385" y="12675"/>
                  </a:lnTo>
                  <a:lnTo>
                    <a:pt x="16696" y="12694"/>
                  </a:lnTo>
                  <a:lnTo>
                    <a:pt x="17008" y="12708"/>
                  </a:lnTo>
                  <a:lnTo>
                    <a:pt x="17323" y="12708"/>
                  </a:lnTo>
                  <a:lnTo>
                    <a:pt x="17628" y="12694"/>
                  </a:lnTo>
                  <a:lnTo>
                    <a:pt x="17927" y="12675"/>
                  </a:lnTo>
                  <a:lnTo>
                    <a:pt x="18215" y="12642"/>
                  </a:lnTo>
                  <a:lnTo>
                    <a:pt x="18486" y="12596"/>
                  </a:lnTo>
                  <a:lnTo>
                    <a:pt x="18743" y="12536"/>
                  </a:lnTo>
                  <a:lnTo>
                    <a:pt x="18987" y="12464"/>
                  </a:lnTo>
                  <a:lnTo>
                    <a:pt x="19201" y="12372"/>
                  </a:lnTo>
                  <a:lnTo>
                    <a:pt x="19391" y="12269"/>
                  </a:lnTo>
                  <a:lnTo>
                    <a:pt x="19553" y="12144"/>
                  </a:lnTo>
                  <a:lnTo>
                    <a:pt x="19702" y="11999"/>
                  </a:lnTo>
                  <a:lnTo>
                    <a:pt x="19811" y="11835"/>
                  </a:lnTo>
                  <a:lnTo>
                    <a:pt x="19892" y="11663"/>
                  </a:lnTo>
                  <a:lnTo>
                    <a:pt x="19940" y="11485"/>
                  </a:lnTo>
                  <a:lnTo>
                    <a:pt x="19953" y="11297"/>
                  </a:lnTo>
                  <a:lnTo>
                    <a:pt x="19933" y="11093"/>
                  </a:lnTo>
                  <a:lnTo>
                    <a:pt x="19899" y="10948"/>
                  </a:lnTo>
                  <a:lnTo>
                    <a:pt x="19865" y="10823"/>
                  </a:lnTo>
                  <a:lnTo>
                    <a:pt x="19824" y="10718"/>
                  </a:lnTo>
                  <a:lnTo>
                    <a:pt x="19784" y="10625"/>
                  </a:lnTo>
                  <a:lnTo>
                    <a:pt x="19743" y="10559"/>
                  </a:lnTo>
                  <a:lnTo>
                    <a:pt x="19723" y="10513"/>
                  </a:lnTo>
                  <a:lnTo>
                    <a:pt x="19709" y="10494"/>
                  </a:lnTo>
                  <a:lnTo>
                    <a:pt x="19655" y="10382"/>
                  </a:lnTo>
                  <a:lnTo>
                    <a:pt x="19621" y="10266"/>
                  </a:lnTo>
                  <a:lnTo>
                    <a:pt x="19607" y="10148"/>
                  </a:lnTo>
                  <a:lnTo>
                    <a:pt x="19628" y="10029"/>
                  </a:lnTo>
                  <a:lnTo>
                    <a:pt x="19668" y="9917"/>
                  </a:lnTo>
                  <a:lnTo>
                    <a:pt x="19729" y="9812"/>
                  </a:lnTo>
                  <a:lnTo>
                    <a:pt x="19818" y="9719"/>
                  </a:lnTo>
                  <a:lnTo>
                    <a:pt x="19885" y="9653"/>
                  </a:lnTo>
                  <a:lnTo>
                    <a:pt x="19940" y="9588"/>
                  </a:lnTo>
                  <a:lnTo>
                    <a:pt x="20014" y="9502"/>
                  </a:lnTo>
                  <a:lnTo>
                    <a:pt x="20089" y="9403"/>
                  </a:lnTo>
                  <a:lnTo>
                    <a:pt x="20156" y="9281"/>
                  </a:lnTo>
                  <a:lnTo>
                    <a:pt x="20221" y="9143"/>
                  </a:lnTo>
                  <a:lnTo>
                    <a:pt x="20282" y="8998"/>
                  </a:lnTo>
                  <a:lnTo>
                    <a:pt x="20322" y="8833"/>
                  </a:lnTo>
                  <a:lnTo>
                    <a:pt x="20336" y="8662"/>
                  </a:lnTo>
                  <a:lnTo>
                    <a:pt x="20322" y="8418"/>
                  </a:lnTo>
                  <a:lnTo>
                    <a:pt x="20255" y="8177"/>
                  </a:lnTo>
                  <a:lnTo>
                    <a:pt x="20143" y="7934"/>
                  </a:lnTo>
                  <a:lnTo>
                    <a:pt x="19973" y="7690"/>
                  </a:lnTo>
                  <a:lnTo>
                    <a:pt x="19757" y="7446"/>
                  </a:lnTo>
                  <a:lnTo>
                    <a:pt x="19675" y="7344"/>
                  </a:lnTo>
                  <a:lnTo>
                    <a:pt x="19614" y="7219"/>
                  </a:lnTo>
                  <a:lnTo>
                    <a:pt x="19580" y="7093"/>
                  </a:lnTo>
                  <a:lnTo>
                    <a:pt x="19580" y="6962"/>
                  </a:lnTo>
                  <a:lnTo>
                    <a:pt x="19614" y="6836"/>
                  </a:lnTo>
                  <a:lnTo>
                    <a:pt x="19675" y="6711"/>
                  </a:lnTo>
                  <a:lnTo>
                    <a:pt x="19696" y="6672"/>
                  </a:lnTo>
                  <a:lnTo>
                    <a:pt x="19729" y="6612"/>
                  </a:lnTo>
                  <a:lnTo>
                    <a:pt x="19763" y="6527"/>
                  </a:lnTo>
                  <a:lnTo>
                    <a:pt x="19797" y="6428"/>
                  </a:lnTo>
                  <a:lnTo>
                    <a:pt x="19838" y="6313"/>
                  </a:lnTo>
                  <a:lnTo>
                    <a:pt x="19865" y="6181"/>
                  </a:lnTo>
                  <a:lnTo>
                    <a:pt x="19885" y="6036"/>
                  </a:lnTo>
                  <a:lnTo>
                    <a:pt x="19892" y="5878"/>
                  </a:lnTo>
                  <a:lnTo>
                    <a:pt x="19879" y="5706"/>
                  </a:lnTo>
                  <a:lnTo>
                    <a:pt x="19851" y="5528"/>
                  </a:lnTo>
                  <a:lnTo>
                    <a:pt x="19797" y="5347"/>
                  </a:lnTo>
                  <a:lnTo>
                    <a:pt x="19709" y="5163"/>
                  </a:lnTo>
                  <a:lnTo>
                    <a:pt x="19594" y="4972"/>
                  </a:lnTo>
                  <a:lnTo>
                    <a:pt x="19438" y="4774"/>
                  </a:lnTo>
                  <a:lnTo>
                    <a:pt x="19248" y="4583"/>
                  </a:lnTo>
                  <a:lnTo>
                    <a:pt x="19014" y="4395"/>
                  </a:lnTo>
                  <a:lnTo>
                    <a:pt x="18913" y="4309"/>
                  </a:lnTo>
                  <a:lnTo>
                    <a:pt x="18838" y="4204"/>
                  </a:lnTo>
                  <a:lnTo>
                    <a:pt x="18791" y="4085"/>
                  </a:lnTo>
                  <a:lnTo>
                    <a:pt x="18764" y="3960"/>
                  </a:lnTo>
                  <a:lnTo>
                    <a:pt x="18770" y="3828"/>
                  </a:lnTo>
                  <a:lnTo>
                    <a:pt x="18804" y="3703"/>
                  </a:lnTo>
                  <a:lnTo>
                    <a:pt x="18811" y="3664"/>
                  </a:lnTo>
                  <a:lnTo>
                    <a:pt x="18831" y="3598"/>
                  </a:lnTo>
                  <a:lnTo>
                    <a:pt x="18845" y="3492"/>
                  </a:lnTo>
                  <a:lnTo>
                    <a:pt x="18858" y="3370"/>
                  </a:lnTo>
                  <a:lnTo>
                    <a:pt x="18865" y="3226"/>
                  </a:lnTo>
                  <a:lnTo>
                    <a:pt x="18852" y="3061"/>
                  </a:lnTo>
                  <a:lnTo>
                    <a:pt x="18818" y="2889"/>
                  </a:lnTo>
                  <a:lnTo>
                    <a:pt x="18757" y="2705"/>
                  </a:lnTo>
                  <a:lnTo>
                    <a:pt x="18669" y="2520"/>
                  </a:lnTo>
                  <a:lnTo>
                    <a:pt x="18533" y="2326"/>
                  </a:lnTo>
                  <a:lnTo>
                    <a:pt x="18357" y="2148"/>
                  </a:lnTo>
                  <a:lnTo>
                    <a:pt x="18157" y="1983"/>
                  </a:lnTo>
                  <a:lnTo>
                    <a:pt x="17920" y="1832"/>
                  </a:lnTo>
                  <a:lnTo>
                    <a:pt x="17642" y="1700"/>
                  </a:lnTo>
                  <a:lnTo>
                    <a:pt x="17337" y="1581"/>
                  </a:lnTo>
                  <a:lnTo>
                    <a:pt x="16995" y="1476"/>
                  </a:lnTo>
                  <a:lnTo>
                    <a:pt x="16622" y="1387"/>
                  </a:lnTo>
                  <a:lnTo>
                    <a:pt x="16290" y="1328"/>
                  </a:lnTo>
                  <a:lnTo>
                    <a:pt x="15934" y="1282"/>
                  </a:lnTo>
                  <a:lnTo>
                    <a:pt x="15554" y="1249"/>
                  </a:lnTo>
                  <a:lnTo>
                    <a:pt x="15144" y="1229"/>
                  </a:lnTo>
                  <a:lnTo>
                    <a:pt x="14704" y="1229"/>
                  </a:lnTo>
                  <a:close/>
                  <a:moveTo>
                    <a:pt x="14758" y="0"/>
                  </a:moveTo>
                  <a:lnTo>
                    <a:pt x="15239" y="7"/>
                  </a:lnTo>
                  <a:lnTo>
                    <a:pt x="15690" y="33"/>
                  </a:lnTo>
                  <a:lnTo>
                    <a:pt x="16117" y="72"/>
                  </a:lnTo>
                  <a:lnTo>
                    <a:pt x="16513" y="125"/>
                  </a:lnTo>
                  <a:lnTo>
                    <a:pt x="16886" y="191"/>
                  </a:lnTo>
                  <a:lnTo>
                    <a:pt x="17296" y="290"/>
                  </a:lnTo>
                  <a:lnTo>
                    <a:pt x="17683" y="402"/>
                  </a:lnTo>
                  <a:lnTo>
                    <a:pt x="18042" y="530"/>
                  </a:lnTo>
                  <a:lnTo>
                    <a:pt x="18371" y="682"/>
                  </a:lnTo>
                  <a:lnTo>
                    <a:pt x="18675" y="847"/>
                  </a:lnTo>
                  <a:lnTo>
                    <a:pt x="18953" y="1031"/>
                  </a:lnTo>
                  <a:lnTo>
                    <a:pt x="19194" y="1236"/>
                  </a:lnTo>
                  <a:lnTo>
                    <a:pt x="19418" y="1453"/>
                  </a:lnTo>
                  <a:lnTo>
                    <a:pt x="19607" y="1687"/>
                  </a:lnTo>
                  <a:lnTo>
                    <a:pt x="19770" y="1937"/>
                  </a:lnTo>
                  <a:lnTo>
                    <a:pt x="19912" y="2221"/>
                  </a:lnTo>
                  <a:lnTo>
                    <a:pt x="20014" y="2494"/>
                  </a:lnTo>
                  <a:lnTo>
                    <a:pt x="20075" y="2764"/>
                  </a:lnTo>
                  <a:lnTo>
                    <a:pt x="20109" y="3021"/>
                  </a:lnTo>
                  <a:lnTo>
                    <a:pt x="20116" y="3258"/>
                  </a:lnTo>
                  <a:lnTo>
                    <a:pt x="20109" y="3473"/>
                  </a:lnTo>
                  <a:lnTo>
                    <a:pt x="20089" y="3664"/>
                  </a:lnTo>
                  <a:lnTo>
                    <a:pt x="20343" y="3914"/>
                  </a:lnTo>
                  <a:lnTo>
                    <a:pt x="20553" y="4164"/>
                  </a:lnTo>
                  <a:lnTo>
                    <a:pt x="20729" y="4415"/>
                  </a:lnTo>
                  <a:lnTo>
                    <a:pt x="20871" y="4662"/>
                  </a:lnTo>
                  <a:lnTo>
                    <a:pt x="20973" y="4906"/>
                  </a:lnTo>
                  <a:lnTo>
                    <a:pt x="21054" y="5150"/>
                  </a:lnTo>
                  <a:lnTo>
                    <a:pt x="21109" y="5380"/>
                  </a:lnTo>
                  <a:lnTo>
                    <a:pt x="21136" y="5601"/>
                  </a:lnTo>
                  <a:lnTo>
                    <a:pt x="21149" y="5812"/>
                  </a:lnTo>
                  <a:lnTo>
                    <a:pt x="21143" y="6010"/>
                  </a:lnTo>
                  <a:lnTo>
                    <a:pt x="21115" y="6273"/>
                  </a:lnTo>
                  <a:lnTo>
                    <a:pt x="21068" y="6514"/>
                  </a:lnTo>
                  <a:lnTo>
                    <a:pt x="21014" y="6724"/>
                  </a:lnTo>
                  <a:lnTo>
                    <a:pt x="20946" y="6916"/>
                  </a:lnTo>
                  <a:lnTo>
                    <a:pt x="21153" y="7205"/>
                  </a:lnTo>
                  <a:lnTo>
                    <a:pt x="21322" y="7492"/>
                  </a:lnTo>
                  <a:lnTo>
                    <a:pt x="21451" y="7789"/>
                  </a:lnTo>
                  <a:lnTo>
                    <a:pt x="21539" y="8092"/>
                  </a:lnTo>
                  <a:lnTo>
                    <a:pt x="21586" y="8398"/>
                  </a:lnTo>
                  <a:lnTo>
                    <a:pt x="21600" y="8708"/>
                  </a:lnTo>
                  <a:lnTo>
                    <a:pt x="21566" y="8991"/>
                  </a:lnTo>
                  <a:lnTo>
                    <a:pt x="21512" y="9261"/>
                  </a:lnTo>
                  <a:lnTo>
                    <a:pt x="21431" y="9502"/>
                  </a:lnTo>
                  <a:lnTo>
                    <a:pt x="21329" y="9726"/>
                  </a:lnTo>
                  <a:lnTo>
                    <a:pt x="21220" y="9930"/>
                  </a:lnTo>
                  <a:lnTo>
                    <a:pt x="21109" y="10108"/>
                  </a:lnTo>
                  <a:lnTo>
                    <a:pt x="20993" y="10266"/>
                  </a:lnTo>
                  <a:lnTo>
                    <a:pt x="21061" y="10434"/>
                  </a:lnTo>
                  <a:lnTo>
                    <a:pt x="21115" y="10625"/>
                  </a:lnTo>
                  <a:lnTo>
                    <a:pt x="21159" y="10830"/>
                  </a:lnTo>
                  <a:lnTo>
                    <a:pt x="21193" y="11041"/>
                  </a:lnTo>
                  <a:lnTo>
                    <a:pt x="21207" y="11258"/>
                  </a:lnTo>
                  <a:lnTo>
                    <a:pt x="21200" y="11472"/>
                  </a:lnTo>
                  <a:lnTo>
                    <a:pt x="21173" y="11703"/>
                  </a:lnTo>
                  <a:lnTo>
                    <a:pt x="21122" y="11933"/>
                  </a:lnTo>
                  <a:lnTo>
                    <a:pt x="21048" y="12164"/>
                  </a:lnTo>
                  <a:lnTo>
                    <a:pt x="20939" y="12385"/>
                  </a:lnTo>
                  <a:lnTo>
                    <a:pt x="20797" y="12609"/>
                  </a:lnTo>
                  <a:lnTo>
                    <a:pt x="20621" y="12826"/>
                  </a:lnTo>
                  <a:lnTo>
                    <a:pt x="20404" y="13044"/>
                  </a:lnTo>
                  <a:lnTo>
                    <a:pt x="20167" y="13228"/>
                  </a:lnTo>
                  <a:lnTo>
                    <a:pt x="19899" y="13390"/>
                  </a:lnTo>
                  <a:lnTo>
                    <a:pt x="19601" y="13528"/>
                  </a:lnTo>
                  <a:lnTo>
                    <a:pt x="19275" y="13653"/>
                  </a:lnTo>
                  <a:lnTo>
                    <a:pt x="18913" y="13752"/>
                  </a:lnTo>
                  <a:lnTo>
                    <a:pt x="18526" y="13825"/>
                  </a:lnTo>
                  <a:lnTo>
                    <a:pt x="18110" y="13877"/>
                  </a:lnTo>
                  <a:lnTo>
                    <a:pt x="17655" y="13910"/>
                  </a:lnTo>
                  <a:lnTo>
                    <a:pt x="17184" y="13923"/>
                  </a:lnTo>
                  <a:lnTo>
                    <a:pt x="16676" y="13910"/>
                  </a:lnTo>
                  <a:lnTo>
                    <a:pt x="16371" y="13890"/>
                  </a:lnTo>
                  <a:lnTo>
                    <a:pt x="16083" y="13871"/>
                  </a:lnTo>
                  <a:lnTo>
                    <a:pt x="15805" y="13844"/>
                  </a:lnTo>
                  <a:lnTo>
                    <a:pt x="15548" y="13811"/>
                  </a:lnTo>
                  <a:lnTo>
                    <a:pt x="15304" y="13778"/>
                  </a:lnTo>
                  <a:lnTo>
                    <a:pt x="15090" y="13745"/>
                  </a:lnTo>
                  <a:lnTo>
                    <a:pt x="14894" y="13719"/>
                  </a:lnTo>
                  <a:lnTo>
                    <a:pt x="14724" y="13686"/>
                  </a:lnTo>
                  <a:lnTo>
                    <a:pt x="14589" y="13666"/>
                  </a:lnTo>
                  <a:lnTo>
                    <a:pt x="14487" y="13640"/>
                  </a:lnTo>
                  <a:lnTo>
                    <a:pt x="14385" y="13620"/>
                  </a:lnTo>
                  <a:lnTo>
                    <a:pt x="14023" y="13554"/>
                  </a:lnTo>
                  <a:lnTo>
                    <a:pt x="13650" y="13475"/>
                  </a:lnTo>
                  <a:lnTo>
                    <a:pt x="13643" y="13554"/>
                  </a:lnTo>
                  <a:lnTo>
                    <a:pt x="13650" y="13647"/>
                  </a:lnTo>
                  <a:lnTo>
                    <a:pt x="13650" y="13752"/>
                  </a:lnTo>
                  <a:lnTo>
                    <a:pt x="13664" y="13884"/>
                  </a:lnTo>
                  <a:lnTo>
                    <a:pt x="13684" y="14029"/>
                  </a:lnTo>
                  <a:lnTo>
                    <a:pt x="13711" y="14200"/>
                  </a:lnTo>
                  <a:lnTo>
                    <a:pt x="13745" y="14388"/>
                  </a:lnTo>
                  <a:lnTo>
                    <a:pt x="13792" y="14612"/>
                  </a:lnTo>
                  <a:lnTo>
                    <a:pt x="13853" y="14849"/>
                  </a:lnTo>
                  <a:lnTo>
                    <a:pt x="13928" y="15119"/>
                  </a:lnTo>
                  <a:lnTo>
                    <a:pt x="14009" y="15419"/>
                  </a:lnTo>
                  <a:lnTo>
                    <a:pt x="14111" y="15749"/>
                  </a:lnTo>
                  <a:lnTo>
                    <a:pt x="14233" y="16104"/>
                  </a:lnTo>
                  <a:lnTo>
                    <a:pt x="14379" y="16576"/>
                  </a:lnTo>
                  <a:lnTo>
                    <a:pt x="14494" y="17030"/>
                  </a:lnTo>
                  <a:lnTo>
                    <a:pt x="14589" y="17462"/>
                  </a:lnTo>
                  <a:lnTo>
                    <a:pt x="14650" y="17877"/>
                  </a:lnTo>
                  <a:lnTo>
                    <a:pt x="14684" y="18269"/>
                  </a:lnTo>
                  <a:lnTo>
                    <a:pt x="14684" y="18645"/>
                  </a:lnTo>
                  <a:lnTo>
                    <a:pt x="14663" y="19000"/>
                  </a:lnTo>
                  <a:lnTo>
                    <a:pt x="14609" y="19340"/>
                  </a:lnTo>
                  <a:lnTo>
                    <a:pt x="14528" y="19656"/>
                  </a:lnTo>
                  <a:lnTo>
                    <a:pt x="14412" y="19953"/>
                  </a:lnTo>
                  <a:lnTo>
                    <a:pt x="14277" y="20226"/>
                  </a:lnTo>
                  <a:lnTo>
                    <a:pt x="14111" y="20483"/>
                  </a:lnTo>
                  <a:lnTo>
                    <a:pt x="13921" y="20707"/>
                  </a:lnTo>
                  <a:lnTo>
                    <a:pt x="13725" y="20898"/>
                  </a:lnTo>
                  <a:lnTo>
                    <a:pt x="13514" y="21063"/>
                  </a:lnTo>
                  <a:lnTo>
                    <a:pt x="13304" y="21191"/>
                  </a:lnTo>
                  <a:lnTo>
                    <a:pt x="13091" y="21303"/>
                  </a:lnTo>
                  <a:lnTo>
                    <a:pt x="12874" y="21389"/>
                  </a:lnTo>
                  <a:lnTo>
                    <a:pt x="12671" y="21462"/>
                  </a:lnTo>
                  <a:lnTo>
                    <a:pt x="12467" y="21514"/>
                  </a:lnTo>
                  <a:lnTo>
                    <a:pt x="12288" y="21554"/>
                  </a:lnTo>
                  <a:lnTo>
                    <a:pt x="12118" y="21574"/>
                  </a:lnTo>
                  <a:lnTo>
                    <a:pt x="11969" y="21593"/>
                  </a:lnTo>
                  <a:lnTo>
                    <a:pt x="11840" y="21600"/>
                  </a:lnTo>
                  <a:lnTo>
                    <a:pt x="11745" y="21600"/>
                  </a:lnTo>
                  <a:lnTo>
                    <a:pt x="11535" y="21580"/>
                  </a:lnTo>
                  <a:lnTo>
                    <a:pt x="11339" y="21534"/>
                  </a:lnTo>
                  <a:lnTo>
                    <a:pt x="11159" y="21455"/>
                  </a:lnTo>
                  <a:lnTo>
                    <a:pt x="10997" y="21343"/>
                  </a:lnTo>
                  <a:lnTo>
                    <a:pt x="10847" y="21198"/>
                  </a:lnTo>
                  <a:lnTo>
                    <a:pt x="10725" y="21037"/>
                  </a:lnTo>
                  <a:lnTo>
                    <a:pt x="10624" y="20846"/>
                  </a:lnTo>
                  <a:lnTo>
                    <a:pt x="10542" y="20635"/>
                  </a:lnTo>
                  <a:lnTo>
                    <a:pt x="10488" y="20424"/>
                  </a:lnTo>
                  <a:lnTo>
                    <a:pt x="10448" y="20200"/>
                  </a:lnTo>
                  <a:lnTo>
                    <a:pt x="10427" y="19986"/>
                  </a:lnTo>
                  <a:lnTo>
                    <a:pt x="10420" y="19768"/>
                  </a:lnTo>
                  <a:lnTo>
                    <a:pt x="10420" y="19564"/>
                  </a:lnTo>
                  <a:lnTo>
                    <a:pt x="10427" y="19366"/>
                  </a:lnTo>
                  <a:lnTo>
                    <a:pt x="10441" y="19195"/>
                  </a:lnTo>
                  <a:lnTo>
                    <a:pt x="10454" y="19047"/>
                  </a:lnTo>
                  <a:lnTo>
                    <a:pt x="10359" y="18790"/>
                  </a:lnTo>
                  <a:lnTo>
                    <a:pt x="10248" y="18506"/>
                  </a:lnTo>
                  <a:lnTo>
                    <a:pt x="10112" y="18193"/>
                  </a:lnTo>
                  <a:lnTo>
                    <a:pt x="9970" y="17851"/>
                  </a:lnTo>
                  <a:lnTo>
                    <a:pt x="9814" y="17495"/>
                  </a:lnTo>
                  <a:lnTo>
                    <a:pt x="9644" y="17123"/>
                  </a:lnTo>
                  <a:lnTo>
                    <a:pt x="9468" y="16734"/>
                  </a:lnTo>
                  <a:lnTo>
                    <a:pt x="9282" y="16345"/>
                  </a:lnTo>
                  <a:lnTo>
                    <a:pt x="9085" y="15946"/>
                  </a:lnTo>
                  <a:lnTo>
                    <a:pt x="8882" y="15551"/>
                  </a:lnTo>
                  <a:lnTo>
                    <a:pt x="8672" y="15159"/>
                  </a:lnTo>
                  <a:lnTo>
                    <a:pt x="8455" y="14777"/>
                  </a:lnTo>
                  <a:lnTo>
                    <a:pt x="8241" y="14401"/>
                  </a:lnTo>
                  <a:lnTo>
                    <a:pt x="8018" y="14049"/>
                  </a:lnTo>
                  <a:lnTo>
                    <a:pt x="7794" y="13706"/>
                  </a:lnTo>
                  <a:lnTo>
                    <a:pt x="7564" y="13390"/>
                  </a:lnTo>
                  <a:lnTo>
                    <a:pt x="7343" y="13103"/>
                  </a:lnTo>
                  <a:lnTo>
                    <a:pt x="7120" y="12846"/>
                  </a:lnTo>
                  <a:lnTo>
                    <a:pt x="6889" y="12622"/>
                  </a:lnTo>
                  <a:lnTo>
                    <a:pt x="6672" y="12437"/>
                  </a:lnTo>
                  <a:lnTo>
                    <a:pt x="6618" y="12398"/>
                  </a:lnTo>
                  <a:lnTo>
                    <a:pt x="6598" y="12378"/>
                  </a:lnTo>
                  <a:lnTo>
                    <a:pt x="6357" y="12111"/>
                  </a:lnTo>
                  <a:lnTo>
                    <a:pt x="6147" y="11841"/>
                  </a:lnTo>
                  <a:lnTo>
                    <a:pt x="5971" y="11571"/>
                  </a:lnTo>
                  <a:lnTo>
                    <a:pt x="5815" y="11304"/>
                  </a:lnTo>
                  <a:lnTo>
                    <a:pt x="5686" y="11047"/>
                  </a:lnTo>
                  <a:lnTo>
                    <a:pt x="5476" y="11146"/>
                  </a:lnTo>
                  <a:lnTo>
                    <a:pt x="5249" y="11218"/>
                  </a:lnTo>
                  <a:lnTo>
                    <a:pt x="5012" y="11258"/>
                  </a:lnTo>
                  <a:lnTo>
                    <a:pt x="4768" y="11278"/>
                  </a:lnTo>
                  <a:lnTo>
                    <a:pt x="1932" y="11278"/>
                  </a:lnTo>
                  <a:lnTo>
                    <a:pt x="1647" y="11258"/>
                  </a:lnTo>
                  <a:lnTo>
                    <a:pt x="1379" y="11199"/>
                  </a:lnTo>
                  <a:lnTo>
                    <a:pt x="1122" y="11100"/>
                  </a:lnTo>
                  <a:lnTo>
                    <a:pt x="884" y="10975"/>
                  </a:lnTo>
                  <a:lnTo>
                    <a:pt x="668" y="10810"/>
                  </a:lnTo>
                  <a:lnTo>
                    <a:pt x="481" y="10625"/>
                  </a:lnTo>
                  <a:lnTo>
                    <a:pt x="312" y="10415"/>
                  </a:lnTo>
                  <a:lnTo>
                    <a:pt x="183" y="10187"/>
                  </a:lnTo>
                  <a:lnTo>
                    <a:pt x="81" y="9937"/>
                  </a:lnTo>
                  <a:lnTo>
                    <a:pt x="20" y="9673"/>
                  </a:lnTo>
                  <a:lnTo>
                    <a:pt x="0" y="9396"/>
                  </a:lnTo>
                  <a:lnTo>
                    <a:pt x="0" y="2056"/>
                  </a:lnTo>
                  <a:lnTo>
                    <a:pt x="20" y="1779"/>
                  </a:lnTo>
                  <a:lnTo>
                    <a:pt x="81" y="1516"/>
                  </a:lnTo>
                  <a:lnTo>
                    <a:pt x="183" y="1268"/>
                  </a:lnTo>
                  <a:lnTo>
                    <a:pt x="312" y="1031"/>
                  </a:lnTo>
                  <a:lnTo>
                    <a:pt x="474" y="820"/>
                  </a:lnTo>
                  <a:lnTo>
                    <a:pt x="668" y="636"/>
                  </a:lnTo>
                  <a:lnTo>
                    <a:pt x="878" y="478"/>
                  </a:lnTo>
                  <a:lnTo>
                    <a:pt x="1122" y="356"/>
                  </a:lnTo>
                  <a:lnTo>
                    <a:pt x="1379" y="257"/>
                  </a:lnTo>
                  <a:lnTo>
                    <a:pt x="1647" y="198"/>
                  </a:lnTo>
                  <a:lnTo>
                    <a:pt x="1932" y="178"/>
                  </a:lnTo>
                  <a:lnTo>
                    <a:pt x="4768" y="178"/>
                  </a:lnTo>
                  <a:lnTo>
                    <a:pt x="5012" y="191"/>
                  </a:lnTo>
                  <a:lnTo>
                    <a:pt x="5249" y="237"/>
                  </a:lnTo>
                  <a:lnTo>
                    <a:pt x="5469" y="303"/>
                  </a:lnTo>
                  <a:lnTo>
                    <a:pt x="5686" y="402"/>
                  </a:lnTo>
                  <a:lnTo>
                    <a:pt x="5883" y="517"/>
                  </a:lnTo>
                  <a:lnTo>
                    <a:pt x="6977" y="395"/>
                  </a:lnTo>
                  <a:lnTo>
                    <a:pt x="7120" y="376"/>
                  </a:lnTo>
                  <a:lnTo>
                    <a:pt x="7255" y="362"/>
                  </a:lnTo>
                  <a:lnTo>
                    <a:pt x="7428" y="343"/>
                  </a:lnTo>
                  <a:lnTo>
                    <a:pt x="7638" y="316"/>
                  </a:lnTo>
                  <a:lnTo>
                    <a:pt x="7889" y="297"/>
                  </a:lnTo>
                  <a:lnTo>
                    <a:pt x="8167" y="270"/>
                  </a:lnTo>
                  <a:lnTo>
                    <a:pt x="8475" y="237"/>
                  </a:lnTo>
                  <a:lnTo>
                    <a:pt x="8807" y="211"/>
                  </a:lnTo>
                  <a:lnTo>
                    <a:pt x="9173" y="185"/>
                  </a:lnTo>
                  <a:lnTo>
                    <a:pt x="9556" y="158"/>
                  </a:lnTo>
                  <a:lnTo>
                    <a:pt x="9963" y="132"/>
                  </a:lnTo>
                  <a:lnTo>
                    <a:pt x="10380" y="112"/>
                  </a:lnTo>
                  <a:lnTo>
                    <a:pt x="10820" y="92"/>
                  </a:lnTo>
                  <a:lnTo>
                    <a:pt x="11274" y="79"/>
                  </a:lnTo>
                  <a:lnTo>
                    <a:pt x="11739" y="66"/>
                  </a:lnTo>
                  <a:lnTo>
                    <a:pt x="12206" y="59"/>
                  </a:lnTo>
                  <a:lnTo>
                    <a:pt x="12684" y="59"/>
                  </a:lnTo>
                  <a:lnTo>
                    <a:pt x="13165" y="66"/>
                  </a:lnTo>
                  <a:lnTo>
                    <a:pt x="13725" y="26"/>
                  </a:lnTo>
                  <a:lnTo>
                    <a:pt x="14253" y="7"/>
                  </a:lnTo>
                  <a:lnTo>
                    <a:pt x="14758"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00" name="Freeform 44"/>
          <p:cNvSpPr/>
          <p:nvPr/>
        </p:nvSpPr>
        <p:spPr>
          <a:xfrm>
            <a:off x="9471394" y="4245226"/>
            <a:ext cx="353166" cy="37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97" y="15086"/>
                </a:moveTo>
                <a:lnTo>
                  <a:pt x="17144" y="15106"/>
                </a:lnTo>
                <a:lnTo>
                  <a:pt x="16808" y="15165"/>
                </a:lnTo>
                <a:lnTo>
                  <a:pt x="16480" y="15261"/>
                </a:lnTo>
                <a:lnTo>
                  <a:pt x="16176" y="15393"/>
                </a:lnTo>
                <a:lnTo>
                  <a:pt x="15896" y="15558"/>
                </a:lnTo>
                <a:lnTo>
                  <a:pt x="15630" y="15755"/>
                </a:lnTo>
                <a:lnTo>
                  <a:pt x="15393" y="15973"/>
                </a:lnTo>
                <a:lnTo>
                  <a:pt x="15193" y="16223"/>
                </a:lnTo>
                <a:lnTo>
                  <a:pt x="15019" y="16490"/>
                </a:lnTo>
                <a:lnTo>
                  <a:pt x="14879" y="16780"/>
                </a:lnTo>
                <a:lnTo>
                  <a:pt x="14774" y="17083"/>
                </a:lnTo>
                <a:lnTo>
                  <a:pt x="14711" y="17403"/>
                </a:lnTo>
                <a:lnTo>
                  <a:pt x="14683" y="17732"/>
                </a:lnTo>
                <a:lnTo>
                  <a:pt x="14711" y="18068"/>
                </a:lnTo>
                <a:lnTo>
                  <a:pt x="14774" y="18388"/>
                </a:lnTo>
                <a:lnTo>
                  <a:pt x="14879" y="18691"/>
                </a:lnTo>
                <a:lnTo>
                  <a:pt x="15019" y="18981"/>
                </a:lnTo>
                <a:lnTo>
                  <a:pt x="15193" y="19248"/>
                </a:lnTo>
                <a:lnTo>
                  <a:pt x="15393" y="19491"/>
                </a:lnTo>
                <a:lnTo>
                  <a:pt x="15630" y="19715"/>
                </a:lnTo>
                <a:lnTo>
                  <a:pt x="15896" y="19913"/>
                </a:lnTo>
                <a:lnTo>
                  <a:pt x="16176" y="20078"/>
                </a:lnTo>
                <a:lnTo>
                  <a:pt x="16480" y="20206"/>
                </a:lnTo>
                <a:lnTo>
                  <a:pt x="16808" y="20305"/>
                </a:lnTo>
                <a:lnTo>
                  <a:pt x="17144" y="20364"/>
                </a:lnTo>
                <a:lnTo>
                  <a:pt x="17497" y="20384"/>
                </a:lnTo>
                <a:lnTo>
                  <a:pt x="17853" y="20364"/>
                </a:lnTo>
                <a:lnTo>
                  <a:pt x="18189" y="20305"/>
                </a:lnTo>
                <a:lnTo>
                  <a:pt x="18514" y="20206"/>
                </a:lnTo>
                <a:lnTo>
                  <a:pt x="18821" y="20078"/>
                </a:lnTo>
                <a:lnTo>
                  <a:pt x="19101" y="19913"/>
                </a:lnTo>
                <a:lnTo>
                  <a:pt x="19363" y="19715"/>
                </a:lnTo>
                <a:lnTo>
                  <a:pt x="19601" y="19491"/>
                </a:lnTo>
                <a:lnTo>
                  <a:pt x="19803" y="19248"/>
                </a:lnTo>
                <a:lnTo>
                  <a:pt x="19978" y="18981"/>
                </a:lnTo>
                <a:lnTo>
                  <a:pt x="20118" y="18691"/>
                </a:lnTo>
                <a:lnTo>
                  <a:pt x="20219" y="18388"/>
                </a:lnTo>
                <a:lnTo>
                  <a:pt x="20282" y="18068"/>
                </a:lnTo>
                <a:lnTo>
                  <a:pt x="20310" y="17732"/>
                </a:lnTo>
                <a:lnTo>
                  <a:pt x="20282" y="17403"/>
                </a:lnTo>
                <a:lnTo>
                  <a:pt x="20219" y="17083"/>
                </a:lnTo>
                <a:lnTo>
                  <a:pt x="20118" y="16780"/>
                </a:lnTo>
                <a:lnTo>
                  <a:pt x="19978" y="16490"/>
                </a:lnTo>
                <a:lnTo>
                  <a:pt x="19803" y="16223"/>
                </a:lnTo>
                <a:lnTo>
                  <a:pt x="19601" y="15973"/>
                </a:lnTo>
                <a:lnTo>
                  <a:pt x="19363" y="15755"/>
                </a:lnTo>
                <a:lnTo>
                  <a:pt x="19101" y="15558"/>
                </a:lnTo>
                <a:lnTo>
                  <a:pt x="18821" y="15393"/>
                </a:lnTo>
                <a:lnTo>
                  <a:pt x="18514" y="15261"/>
                </a:lnTo>
                <a:lnTo>
                  <a:pt x="18189" y="15165"/>
                </a:lnTo>
                <a:lnTo>
                  <a:pt x="17853" y="15106"/>
                </a:lnTo>
                <a:lnTo>
                  <a:pt x="17497" y="15086"/>
                </a:lnTo>
                <a:close/>
                <a:moveTo>
                  <a:pt x="4103" y="8144"/>
                </a:moveTo>
                <a:lnTo>
                  <a:pt x="3747" y="8164"/>
                </a:lnTo>
                <a:lnTo>
                  <a:pt x="3415" y="8230"/>
                </a:lnTo>
                <a:lnTo>
                  <a:pt x="3086" y="8329"/>
                </a:lnTo>
                <a:lnTo>
                  <a:pt x="2779" y="8457"/>
                </a:lnTo>
                <a:lnTo>
                  <a:pt x="2499" y="8622"/>
                </a:lnTo>
                <a:lnTo>
                  <a:pt x="2237" y="8813"/>
                </a:lnTo>
                <a:lnTo>
                  <a:pt x="1999" y="9037"/>
                </a:lnTo>
                <a:lnTo>
                  <a:pt x="1797" y="9281"/>
                </a:lnTo>
                <a:lnTo>
                  <a:pt x="1622" y="9548"/>
                </a:lnTo>
                <a:lnTo>
                  <a:pt x="1482" y="9838"/>
                </a:lnTo>
                <a:lnTo>
                  <a:pt x="1381" y="10148"/>
                </a:lnTo>
                <a:lnTo>
                  <a:pt x="1318" y="10461"/>
                </a:lnTo>
                <a:lnTo>
                  <a:pt x="1290" y="10797"/>
                </a:lnTo>
                <a:lnTo>
                  <a:pt x="1318" y="11126"/>
                </a:lnTo>
                <a:lnTo>
                  <a:pt x="1381" y="11446"/>
                </a:lnTo>
                <a:lnTo>
                  <a:pt x="1482" y="11755"/>
                </a:lnTo>
                <a:lnTo>
                  <a:pt x="1622" y="12045"/>
                </a:lnTo>
                <a:lnTo>
                  <a:pt x="1797" y="12306"/>
                </a:lnTo>
                <a:lnTo>
                  <a:pt x="1999" y="12556"/>
                </a:lnTo>
                <a:lnTo>
                  <a:pt x="2237" y="12780"/>
                </a:lnTo>
                <a:lnTo>
                  <a:pt x="2499" y="12971"/>
                </a:lnTo>
                <a:lnTo>
                  <a:pt x="2779" y="13136"/>
                </a:lnTo>
                <a:lnTo>
                  <a:pt x="3086" y="13268"/>
                </a:lnTo>
                <a:lnTo>
                  <a:pt x="3415" y="13363"/>
                </a:lnTo>
                <a:lnTo>
                  <a:pt x="3747" y="13423"/>
                </a:lnTo>
                <a:lnTo>
                  <a:pt x="4103" y="13442"/>
                </a:lnTo>
                <a:lnTo>
                  <a:pt x="4449" y="13423"/>
                </a:lnTo>
                <a:lnTo>
                  <a:pt x="4792" y="13363"/>
                </a:lnTo>
                <a:lnTo>
                  <a:pt x="5113" y="13268"/>
                </a:lnTo>
                <a:lnTo>
                  <a:pt x="5417" y="13136"/>
                </a:lnTo>
                <a:lnTo>
                  <a:pt x="5704" y="12971"/>
                </a:lnTo>
                <a:lnTo>
                  <a:pt x="5970" y="12780"/>
                </a:lnTo>
                <a:lnTo>
                  <a:pt x="6200" y="12556"/>
                </a:lnTo>
                <a:lnTo>
                  <a:pt x="6407" y="12306"/>
                </a:lnTo>
                <a:lnTo>
                  <a:pt x="6581" y="12045"/>
                </a:lnTo>
                <a:lnTo>
                  <a:pt x="6721" y="11755"/>
                </a:lnTo>
                <a:lnTo>
                  <a:pt x="6826" y="11446"/>
                </a:lnTo>
                <a:lnTo>
                  <a:pt x="6889" y="11126"/>
                </a:lnTo>
                <a:lnTo>
                  <a:pt x="6917" y="10797"/>
                </a:lnTo>
                <a:lnTo>
                  <a:pt x="6889" y="10461"/>
                </a:lnTo>
                <a:lnTo>
                  <a:pt x="6826" y="10148"/>
                </a:lnTo>
                <a:lnTo>
                  <a:pt x="6721" y="9838"/>
                </a:lnTo>
                <a:lnTo>
                  <a:pt x="6581" y="9548"/>
                </a:lnTo>
                <a:lnTo>
                  <a:pt x="6407" y="9281"/>
                </a:lnTo>
                <a:lnTo>
                  <a:pt x="6207" y="9037"/>
                </a:lnTo>
                <a:lnTo>
                  <a:pt x="5970" y="8813"/>
                </a:lnTo>
                <a:lnTo>
                  <a:pt x="5704" y="8622"/>
                </a:lnTo>
                <a:lnTo>
                  <a:pt x="5424" y="8457"/>
                </a:lnTo>
                <a:lnTo>
                  <a:pt x="5120" y="8329"/>
                </a:lnTo>
                <a:lnTo>
                  <a:pt x="4792" y="8230"/>
                </a:lnTo>
                <a:lnTo>
                  <a:pt x="4456" y="8164"/>
                </a:lnTo>
                <a:lnTo>
                  <a:pt x="4103" y="8144"/>
                </a:lnTo>
                <a:close/>
                <a:moveTo>
                  <a:pt x="17497" y="1216"/>
                </a:moveTo>
                <a:lnTo>
                  <a:pt x="17151" y="1236"/>
                </a:lnTo>
                <a:lnTo>
                  <a:pt x="16808" y="1301"/>
                </a:lnTo>
                <a:lnTo>
                  <a:pt x="16487" y="1394"/>
                </a:lnTo>
                <a:lnTo>
                  <a:pt x="16183" y="1529"/>
                </a:lnTo>
                <a:lnTo>
                  <a:pt x="15896" y="1693"/>
                </a:lnTo>
                <a:lnTo>
                  <a:pt x="15630" y="1885"/>
                </a:lnTo>
                <a:lnTo>
                  <a:pt x="15400" y="2109"/>
                </a:lnTo>
                <a:lnTo>
                  <a:pt x="15193" y="2352"/>
                </a:lnTo>
                <a:lnTo>
                  <a:pt x="15019" y="2619"/>
                </a:lnTo>
                <a:lnTo>
                  <a:pt x="14879" y="2909"/>
                </a:lnTo>
                <a:lnTo>
                  <a:pt x="14774" y="3219"/>
                </a:lnTo>
                <a:lnTo>
                  <a:pt x="14711" y="3532"/>
                </a:lnTo>
                <a:lnTo>
                  <a:pt x="14683" y="3868"/>
                </a:lnTo>
                <a:lnTo>
                  <a:pt x="14711" y="4197"/>
                </a:lnTo>
                <a:lnTo>
                  <a:pt x="14774" y="4517"/>
                </a:lnTo>
                <a:lnTo>
                  <a:pt x="14879" y="4827"/>
                </a:lnTo>
                <a:lnTo>
                  <a:pt x="15019" y="5110"/>
                </a:lnTo>
                <a:lnTo>
                  <a:pt x="15193" y="5380"/>
                </a:lnTo>
                <a:lnTo>
                  <a:pt x="15393" y="5627"/>
                </a:lnTo>
                <a:lnTo>
                  <a:pt x="15630" y="5845"/>
                </a:lnTo>
                <a:lnTo>
                  <a:pt x="15896" y="6042"/>
                </a:lnTo>
                <a:lnTo>
                  <a:pt x="16176" y="6207"/>
                </a:lnTo>
                <a:lnTo>
                  <a:pt x="16480" y="6339"/>
                </a:lnTo>
                <a:lnTo>
                  <a:pt x="16808" y="6435"/>
                </a:lnTo>
                <a:lnTo>
                  <a:pt x="17144" y="6494"/>
                </a:lnTo>
                <a:lnTo>
                  <a:pt x="17497" y="6514"/>
                </a:lnTo>
                <a:lnTo>
                  <a:pt x="17853" y="6494"/>
                </a:lnTo>
                <a:lnTo>
                  <a:pt x="18189" y="6435"/>
                </a:lnTo>
                <a:lnTo>
                  <a:pt x="18514" y="6339"/>
                </a:lnTo>
                <a:lnTo>
                  <a:pt x="18821" y="6207"/>
                </a:lnTo>
                <a:lnTo>
                  <a:pt x="19101" y="6042"/>
                </a:lnTo>
                <a:lnTo>
                  <a:pt x="19363" y="5845"/>
                </a:lnTo>
                <a:lnTo>
                  <a:pt x="19601" y="5627"/>
                </a:lnTo>
                <a:lnTo>
                  <a:pt x="19803" y="5380"/>
                </a:lnTo>
                <a:lnTo>
                  <a:pt x="19978" y="5110"/>
                </a:lnTo>
                <a:lnTo>
                  <a:pt x="20118" y="4827"/>
                </a:lnTo>
                <a:lnTo>
                  <a:pt x="20219" y="4517"/>
                </a:lnTo>
                <a:lnTo>
                  <a:pt x="20282" y="4197"/>
                </a:lnTo>
                <a:lnTo>
                  <a:pt x="20310" y="3868"/>
                </a:lnTo>
                <a:lnTo>
                  <a:pt x="20282" y="3532"/>
                </a:lnTo>
                <a:lnTo>
                  <a:pt x="20219" y="3219"/>
                </a:lnTo>
                <a:lnTo>
                  <a:pt x="20118" y="2909"/>
                </a:lnTo>
                <a:lnTo>
                  <a:pt x="19978" y="2619"/>
                </a:lnTo>
                <a:lnTo>
                  <a:pt x="19803" y="2352"/>
                </a:lnTo>
                <a:lnTo>
                  <a:pt x="19601" y="2109"/>
                </a:lnTo>
                <a:lnTo>
                  <a:pt x="19363" y="1885"/>
                </a:lnTo>
                <a:lnTo>
                  <a:pt x="19101" y="1693"/>
                </a:lnTo>
                <a:lnTo>
                  <a:pt x="18821" y="1529"/>
                </a:lnTo>
                <a:lnTo>
                  <a:pt x="18514" y="1394"/>
                </a:lnTo>
                <a:lnTo>
                  <a:pt x="18189" y="1301"/>
                </a:lnTo>
                <a:lnTo>
                  <a:pt x="17853" y="1236"/>
                </a:lnTo>
                <a:lnTo>
                  <a:pt x="17497" y="1216"/>
                </a:lnTo>
                <a:close/>
                <a:moveTo>
                  <a:pt x="17490" y="0"/>
                </a:moveTo>
                <a:lnTo>
                  <a:pt x="17909" y="20"/>
                </a:lnTo>
                <a:lnTo>
                  <a:pt x="18318" y="79"/>
                </a:lnTo>
                <a:lnTo>
                  <a:pt x="18710" y="178"/>
                </a:lnTo>
                <a:lnTo>
                  <a:pt x="19087" y="303"/>
                </a:lnTo>
                <a:lnTo>
                  <a:pt x="19440" y="468"/>
                </a:lnTo>
                <a:lnTo>
                  <a:pt x="19783" y="662"/>
                </a:lnTo>
                <a:lnTo>
                  <a:pt x="20097" y="886"/>
                </a:lnTo>
                <a:lnTo>
                  <a:pt x="20387" y="1137"/>
                </a:lnTo>
                <a:lnTo>
                  <a:pt x="20653" y="1407"/>
                </a:lnTo>
                <a:lnTo>
                  <a:pt x="20890" y="1707"/>
                </a:lnTo>
                <a:lnTo>
                  <a:pt x="21093" y="2023"/>
                </a:lnTo>
                <a:lnTo>
                  <a:pt x="21264" y="2359"/>
                </a:lnTo>
                <a:lnTo>
                  <a:pt x="21404" y="2712"/>
                </a:lnTo>
                <a:lnTo>
                  <a:pt x="21502" y="3087"/>
                </a:lnTo>
                <a:lnTo>
                  <a:pt x="21565" y="3466"/>
                </a:lnTo>
                <a:lnTo>
                  <a:pt x="21586" y="3861"/>
                </a:lnTo>
                <a:lnTo>
                  <a:pt x="21565" y="4257"/>
                </a:lnTo>
                <a:lnTo>
                  <a:pt x="21502" y="4642"/>
                </a:lnTo>
                <a:lnTo>
                  <a:pt x="21404" y="5011"/>
                </a:lnTo>
                <a:lnTo>
                  <a:pt x="21264" y="5367"/>
                </a:lnTo>
                <a:lnTo>
                  <a:pt x="21093" y="5700"/>
                </a:lnTo>
                <a:lnTo>
                  <a:pt x="20890" y="6023"/>
                </a:lnTo>
                <a:lnTo>
                  <a:pt x="20653" y="6319"/>
                </a:lnTo>
                <a:lnTo>
                  <a:pt x="20387" y="6593"/>
                </a:lnTo>
                <a:lnTo>
                  <a:pt x="20097" y="6843"/>
                </a:lnTo>
                <a:lnTo>
                  <a:pt x="19783" y="7067"/>
                </a:lnTo>
                <a:lnTo>
                  <a:pt x="19440" y="7258"/>
                </a:lnTo>
                <a:lnTo>
                  <a:pt x="19087" y="7420"/>
                </a:lnTo>
                <a:lnTo>
                  <a:pt x="18710" y="7551"/>
                </a:lnTo>
                <a:lnTo>
                  <a:pt x="18318" y="7644"/>
                </a:lnTo>
                <a:lnTo>
                  <a:pt x="17909" y="7703"/>
                </a:lnTo>
                <a:lnTo>
                  <a:pt x="17490" y="7723"/>
                </a:lnTo>
                <a:lnTo>
                  <a:pt x="17102" y="7703"/>
                </a:lnTo>
                <a:lnTo>
                  <a:pt x="16717" y="7657"/>
                </a:lnTo>
                <a:lnTo>
                  <a:pt x="16347" y="7571"/>
                </a:lnTo>
                <a:lnTo>
                  <a:pt x="15994" y="7453"/>
                </a:lnTo>
                <a:lnTo>
                  <a:pt x="15651" y="7311"/>
                </a:lnTo>
                <a:lnTo>
                  <a:pt x="15330" y="7140"/>
                </a:lnTo>
                <a:lnTo>
                  <a:pt x="15026" y="6942"/>
                </a:lnTo>
                <a:lnTo>
                  <a:pt x="14739" y="6718"/>
                </a:lnTo>
                <a:lnTo>
                  <a:pt x="14480" y="6474"/>
                </a:lnTo>
                <a:lnTo>
                  <a:pt x="14246" y="6207"/>
                </a:lnTo>
                <a:lnTo>
                  <a:pt x="7955" y="9515"/>
                </a:lnTo>
                <a:lnTo>
                  <a:pt x="8060" y="9825"/>
                </a:lnTo>
                <a:lnTo>
                  <a:pt x="8130" y="10141"/>
                </a:lnTo>
                <a:lnTo>
                  <a:pt x="8172" y="10461"/>
                </a:lnTo>
                <a:lnTo>
                  <a:pt x="8193" y="10797"/>
                </a:lnTo>
                <a:lnTo>
                  <a:pt x="8172" y="11126"/>
                </a:lnTo>
                <a:lnTo>
                  <a:pt x="8130" y="11446"/>
                </a:lnTo>
                <a:lnTo>
                  <a:pt x="8060" y="11762"/>
                </a:lnTo>
                <a:lnTo>
                  <a:pt x="7962" y="12072"/>
                </a:lnTo>
                <a:lnTo>
                  <a:pt x="14253" y="15386"/>
                </a:lnTo>
                <a:lnTo>
                  <a:pt x="14487" y="15119"/>
                </a:lnTo>
                <a:lnTo>
                  <a:pt x="14753" y="14876"/>
                </a:lnTo>
                <a:lnTo>
                  <a:pt x="15040" y="14658"/>
                </a:lnTo>
                <a:lnTo>
                  <a:pt x="15337" y="14460"/>
                </a:lnTo>
                <a:lnTo>
                  <a:pt x="15665" y="14289"/>
                </a:lnTo>
                <a:lnTo>
                  <a:pt x="16001" y="14147"/>
                </a:lnTo>
                <a:lnTo>
                  <a:pt x="16354" y="14029"/>
                </a:lnTo>
                <a:lnTo>
                  <a:pt x="16724" y="13950"/>
                </a:lnTo>
                <a:lnTo>
                  <a:pt x="17109" y="13897"/>
                </a:lnTo>
                <a:lnTo>
                  <a:pt x="17497" y="13877"/>
                </a:lnTo>
                <a:lnTo>
                  <a:pt x="17916" y="13897"/>
                </a:lnTo>
                <a:lnTo>
                  <a:pt x="18318" y="13956"/>
                </a:lnTo>
                <a:lnTo>
                  <a:pt x="18717" y="14055"/>
                </a:lnTo>
                <a:lnTo>
                  <a:pt x="19094" y="14180"/>
                </a:lnTo>
                <a:lnTo>
                  <a:pt x="19447" y="14342"/>
                </a:lnTo>
                <a:lnTo>
                  <a:pt x="19790" y="14539"/>
                </a:lnTo>
                <a:lnTo>
                  <a:pt x="20104" y="14757"/>
                </a:lnTo>
                <a:lnTo>
                  <a:pt x="20394" y="15007"/>
                </a:lnTo>
                <a:lnTo>
                  <a:pt x="20660" y="15281"/>
                </a:lnTo>
                <a:lnTo>
                  <a:pt x="20897" y="15577"/>
                </a:lnTo>
                <a:lnTo>
                  <a:pt x="21100" y="15900"/>
                </a:lnTo>
                <a:lnTo>
                  <a:pt x="21271" y="16236"/>
                </a:lnTo>
                <a:lnTo>
                  <a:pt x="21411" y="16589"/>
                </a:lnTo>
                <a:lnTo>
                  <a:pt x="21516" y="16964"/>
                </a:lnTo>
                <a:lnTo>
                  <a:pt x="21579" y="17343"/>
                </a:lnTo>
                <a:lnTo>
                  <a:pt x="21600" y="17739"/>
                </a:lnTo>
                <a:lnTo>
                  <a:pt x="21579" y="18134"/>
                </a:lnTo>
                <a:lnTo>
                  <a:pt x="21516" y="18513"/>
                </a:lnTo>
                <a:lnTo>
                  <a:pt x="21411" y="18888"/>
                </a:lnTo>
                <a:lnTo>
                  <a:pt x="21271" y="19241"/>
                </a:lnTo>
                <a:lnTo>
                  <a:pt x="21107" y="19577"/>
                </a:lnTo>
                <a:lnTo>
                  <a:pt x="20897" y="19900"/>
                </a:lnTo>
                <a:lnTo>
                  <a:pt x="20660" y="20193"/>
                </a:lnTo>
                <a:lnTo>
                  <a:pt x="20394" y="20470"/>
                </a:lnTo>
                <a:lnTo>
                  <a:pt x="20111" y="20720"/>
                </a:lnTo>
                <a:lnTo>
                  <a:pt x="19790" y="20938"/>
                </a:lnTo>
                <a:lnTo>
                  <a:pt x="19454" y="21135"/>
                </a:lnTo>
                <a:lnTo>
                  <a:pt x="19094" y="21297"/>
                </a:lnTo>
                <a:lnTo>
                  <a:pt x="18717" y="21429"/>
                </a:lnTo>
                <a:lnTo>
                  <a:pt x="18325" y="21521"/>
                </a:lnTo>
                <a:lnTo>
                  <a:pt x="17923" y="21580"/>
                </a:lnTo>
                <a:lnTo>
                  <a:pt x="17504" y="21600"/>
                </a:lnTo>
                <a:lnTo>
                  <a:pt x="17088" y="21580"/>
                </a:lnTo>
                <a:lnTo>
                  <a:pt x="16675" y="21521"/>
                </a:lnTo>
                <a:lnTo>
                  <a:pt x="16284" y="21422"/>
                </a:lnTo>
                <a:lnTo>
                  <a:pt x="15910" y="21297"/>
                </a:lnTo>
                <a:lnTo>
                  <a:pt x="15553" y="21135"/>
                </a:lnTo>
                <a:lnTo>
                  <a:pt x="15214" y="20938"/>
                </a:lnTo>
                <a:lnTo>
                  <a:pt x="14900" y="20714"/>
                </a:lnTo>
                <a:lnTo>
                  <a:pt x="14606" y="20463"/>
                </a:lnTo>
                <a:lnTo>
                  <a:pt x="14341" y="20193"/>
                </a:lnTo>
                <a:lnTo>
                  <a:pt x="14106" y="19893"/>
                </a:lnTo>
                <a:lnTo>
                  <a:pt x="13904" y="19577"/>
                </a:lnTo>
                <a:lnTo>
                  <a:pt x="13729" y="19234"/>
                </a:lnTo>
                <a:lnTo>
                  <a:pt x="13589" y="18882"/>
                </a:lnTo>
                <a:lnTo>
                  <a:pt x="13491" y="18513"/>
                </a:lnTo>
                <a:lnTo>
                  <a:pt x="13428" y="18134"/>
                </a:lnTo>
                <a:lnTo>
                  <a:pt x="13407" y="17739"/>
                </a:lnTo>
                <a:lnTo>
                  <a:pt x="13421" y="17403"/>
                </a:lnTo>
                <a:lnTo>
                  <a:pt x="13470" y="17076"/>
                </a:lnTo>
                <a:lnTo>
                  <a:pt x="13540" y="16760"/>
                </a:lnTo>
                <a:lnTo>
                  <a:pt x="13645" y="16450"/>
                </a:lnTo>
                <a:lnTo>
                  <a:pt x="7357" y="13136"/>
                </a:lnTo>
                <a:lnTo>
                  <a:pt x="7120" y="13403"/>
                </a:lnTo>
                <a:lnTo>
                  <a:pt x="6854" y="13647"/>
                </a:lnTo>
                <a:lnTo>
                  <a:pt x="6574" y="13871"/>
                </a:lnTo>
                <a:lnTo>
                  <a:pt x="6270" y="14075"/>
                </a:lnTo>
                <a:lnTo>
                  <a:pt x="5942" y="14246"/>
                </a:lnTo>
                <a:lnTo>
                  <a:pt x="5599" y="14388"/>
                </a:lnTo>
                <a:lnTo>
                  <a:pt x="5246" y="14500"/>
                </a:lnTo>
                <a:lnTo>
                  <a:pt x="4876" y="14586"/>
                </a:lnTo>
                <a:lnTo>
                  <a:pt x="4491" y="14638"/>
                </a:lnTo>
                <a:lnTo>
                  <a:pt x="4103" y="14658"/>
                </a:lnTo>
                <a:lnTo>
                  <a:pt x="3684" y="14638"/>
                </a:lnTo>
                <a:lnTo>
                  <a:pt x="3282" y="14579"/>
                </a:lnTo>
                <a:lnTo>
                  <a:pt x="2883" y="14480"/>
                </a:lnTo>
                <a:lnTo>
                  <a:pt x="2506" y="14355"/>
                </a:lnTo>
                <a:lnTo>
                  <a:pt x="2153" y="14194"/>
                </a:lnTo>
                <a:lnTo>
                  <a:pt x="1810" y="13996"/>
                </a:lnTo>
                <a:lnTo>
                  <a:pt x="1496" y="13772"/>
                </a:lnTo>
                <a:lnTo>
                  <a:pt x="1206" y="13528"/>
                </a:lnTo>
                <a:lnTo>
                  <a:pt x="940" y="13255"/>
                </a:lnTo>
                <a:lnTo>
                  <a:pt x="703" y="12951"/>
                </a:lnTo>
                <a:lnTo>
                  <a:pt x="500" y="12635"/>
                </a:lnTo>
                <a:lnTo>
                  <a:pt x="329" y="12299"/>
                </a:lnTo>
                <a:lnTo>
                  <a:pt x="189" y="11947"/>
                </a:lnTo>
                <a:lnTo>
                  <a:pt x="84" y="11571"/>
                </a:lnTo>
                <a:lnTo>
                  <a:pt x="21" y="11192"/>
                </a:lnTo>
                <a:lnTo>
                  <a:pt x="0" y="10797"/>
                </a:lnTo>
                <a:lnTo>
                  <a:pt x="21" y="10401"/>
                </a:lnTo>
                <a:lnTo>
                  <a:pt x="84" y="10022"/>
                </a:lnTo>
                <a:lnTo>
                  <a:pt x="189" y="9647"/>
                </a:lnTo>
                <a:lnTo>
                  <a:pt x="329" y="9294"/>
                </a:lnTo>
                <a:lnTo>
                  <a:pt x="500" y="8958"/>
                </a:lnTo>
                <a:lnTo>
                  <a:pt x="703" y="8635"/>
                </a:lnTo>
                <a:lnTo>
                  <a:pt x="940" y="8342"/>
                </a:lnTo>
                <a:lnTo>
                  <a:pt x="1206" y="8065"/>
                </a:lnTo>
                <a:lnTo>
                  <a:pt x="1496" y="7815"/>
                </a:lnTo>
                <a:lnTo>
                  <a:pt x="1810" y="7591"/>
                </a:lnTo>
                <a:lnTo>
                  <a:pt x="2153" y="7400"/>
                </a:lnTo>
                <a:lnTo>
                  <a:pt x="2506" y="7238"/>
                </a:lnTo>
                <a:lnTo>
                  <a:pt x="2883" y="7107"/>
                </a:lnTo>
                <a:lnTo>
                  <a:pt x="3275" y="7014"/>
                </a:lnTo>
                <a:lnTo>
                  <a:pt x="3677" y="6955"/>
                </a:lnTo>
                <a:lnTo>
                  <a:pt x="4096" y="6935"/>
                </a:lnTo>
                <a:lnTo>
                  <a:pt x="4491" y="6955"/>
                </a:lnTo>
                <a:lnTo>
                  <a:pt x="4869" y="7001"/>
                </a:lnTo>
                <a:lnTo>
                  <a:pt x="5246" y="7087"/>
                </a:lnTo>
                <a:lnTo>
                  <a:pt x="5599" y="7205"/>
                </a:lnTo>
                <a:lnTo>
                  <a:pt x="5942" y="7350"/>
                </a:lnTo>
                <a:lnTo>
                  <a:pt x="6263" y="7518"/>
                </a:lnTo>
                <a:lnTo>
                  <a:pt x="6567" y="7716"/>
                </a:lnTo>
                <a:lnTo>
                  <a:pt x="6847" y="7940"/>
                </a:lnTo>
                <a:lnTo>
                  <a:pt x="7113" y="8184"/>
                </a:lnTo>
                <a:lnTo>
                  <a:pt x="7350" y="8451"/>
                </a:lnTo>
                <a:lnTo>
                  <a:pt x="13631" y="5143"/>
                </a:lnTo>
                <a:lnTo>
                  <a:pt x="13526" y="4833"/>
                </a:lnTo>
                <a:lnTo>
                  <a:pt x="13456" y="4517"/>
                </a:lnTo>
                <a:lnTo>
                  <a:pt x="13407" y="4197"/>
                </a:lnTo>
                <a:lnTo>
                  <a:pt x="13393" y="3861"/>
                </a:lnTo>
                <a:lnTo>
                  <a:pt x="13414" y="3466"/>
                </a:lnTo>
                <a:lnTo>
                  <a:pt x="13477" y="3087"/>
                </a:lnTo>
                <a:lnTo>
                  <a:pt x="13582" y="2712"/>
                </a:lnTo>
                <a:lnTo>
                  <a:pt x="13722" y="2359"/>
                </a:lnTo>
                <a:lnTo>
                  <a:pt x="13890" y="2023"/>
                </a:lnTo>
                <a:lnTo>
                  <a:pt x="14099" y="1707"/>
                </a:lnTo>
                <a:lnTo>
                  <a:pt x="14334" y="1407"/>
                </a:lnTo>
                <a:lnTo>
                  <a:pt x="14599" y="1137"/>
                </a:lnTo>
                <a:lnTo>
                  <a:pt x="14886" y="886"/>
                </a:lnTo>
                <a:lnTo>
                  <a:pt x="15207" y="662"/>
                </a:lnTo>
                <a:lnTo>
                  <a:pt x="15539" y="468"/>
                </a:lnTo>
                <a:lnTo>
                  <a:pt x="15903" y="303"/>
                </a:lnTo>
                <a:lnTo>
                  <a:pt x="16277" y="178"/>
                </a:lnTo>
                <a:lnTo>
                  <a:pt x="16668" y="79"/>
                </a:lnTo>
                <a:lnTo>
                  <a:pt x="17074" y="20"/>
                </a:lnTo>
                <a:lnTo>
                  <a:pt x="17490" y="0"/>
                </a:lnTo>
                <a:close/>
              </a:path>
            </a:pathLst>
          </a:custGeom>
          <a:solidFill>
            <a:srgbClr val="8497B0"/>
          </a:solidFill>
          <a:ln w="12700">
            <a:miter lim="400000"/>
          </a:ln>
        </p:spPr>
        <p:txBody>
          <a:bodyPr lIns="45719" rIns="45719"/>
          <a:lstStyle/>
          <a:p>
            <a:pPr/>
          </a:p>
        </p:txBody>
      </p:sp>
      <p:sp>
        <p:nvSpPr>
          <p:cNvPr id="301" name="Freeform 85"/>
          <p:cNvSpPr/>
          <p:nvPr/>
        </p:nvSpPr>
        <p:spPr>
          <a:xfrm>
            <a:off x="9188094" y="1309004"/>
            <a:ext cx="456221" cy="506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56" y="17155"/>
                </a:moveTo>
                <a:lnTo>
                  <a:pt x="3605" y="17169"/>
                </a:lnTo>
                <a:lnTo>
                  <a:pt x="3269" y="17215"/>
                </a:lnTo>
                <a:lnTo>
                  <a:pt x="2950" y="17284"/>
                </a:lnTo>
                <a:lnTo>
                  <a:pt x="2651" y="17376"/>
                </a:lnTo>
                <a:lnTo>
                  <a:pt x="2373" y="17495"/>
                </a:lnTo>
                <a:lnTo>
                  <a:pt x="2128" y="17633"/>
                </a:lnTo>
                <a:lnTo>
                  <a:pt x="1901" y="17791"/>
                </a:lnTo>
                <a:lnTo>
                  <a:pt x="1711" y="17963"/>
                </a:lnTo>
                <a:lnTo>
                  <a:pt x="1557" y="18147"/>
                </a:lnTo>
                <a:lnTo>
                  <a:pt x="1448" y="18342"/>
                </a:lnTo>
                <a:lnTo>
                  <a:pt x="1375" y="18552"/>
                </a:lnTo>
                <a:lnTo>
                  <a:pt x="1353" y="18770"/>
                </a:lnTo>
                <a:lnTo>
                  <a:pt x="1375" y="18981"/>
                </a:lnTo>
                <a:lnTo>
                  <a:pt x="1448" y="19192"/>
                </a:lnTo>
                <a:lnTo>
                  <a:pt x="1557" y="19386"/>
                </a:lnTo>
                <a:lnTo>
                  <a:pt x="1711" y="19570"/>
                </a:lnTo>
                <a:lnTo>
                  <a:pt x="1901" y="19742"/>
                </a:lnTo>
                <a:lnTo>
                  <a:pt x="2128" y="19900"/>
                </a:lnTo>
                <a:lnTo>
                  <a:pt x="2373" y="20038"/>
                </a:lnTo>
                <a:lnTo>
                  <a:pt x="2651" y="20157"/>
                </a:lnTo>
                <a:lnTo>
                  <a:pt x="2950" y="20246"/>
                </a:lnTo>
                <a:lnTo>
                  <a:pt x="3269" y="20318"/>
                </a:lnTo>
                <a:lnTo>
                  <a:pt x="3605" y="20364"/>
                </a:lnTo>
                <a:lnTo>
                  <a:pt x="3956" y="20378"/>
                </a:lnTo>
                <a:lnTo>
                  <a:pt x="4296" y="20364"/>
                </a:lnTo>
                <a:lnTo>
                  <a:pt x="4632" y="20318"/>
                </a:lnTo>
                <a:lnTo>
                  <a:pt x="4954" y="20246"/>
                </a:lnTo>
                <a:lnTo>
                  <a:pt x="5250" y="20157"/>
                </a:lnTo>
                <a:lnTo>
                  <a:pt x="5528" y="20038"/>
                </a:lnTo>
                <a:lnTo>
                  <a:pt x="5784" y="19900"/>
                </a:lnTo>
                <a:lnTo>
                  <a:pt x="6000" y="19748"/>
                </a:lnTo>
                <a:lnTo>
                  <a:pt x="6190" y="19577"/>
                </a:lnTo>
                <a:lnTo>
                  <a:pt x="6343" y="19386"/>
                </a:lnTo>
                <a:lnTo>
                  <a:pt x="6460" y="19192"/>
                </a:lnTo>
                <a:lnTo>
                  <a:pt x="6526" y="18981"/>
                </a:lnTo>
                <a:lnTo>
                  <a:pt x="6555" y="18770"/>
                </a:lnTo>
                <a:lnTo>
                  <a:pt x="6526" y="18552"/>
                </a:lnTo>
                <a:lnTo>
                  <a:pt x="6460" y="18342"/>
                </a:lnTo>
                <a:lnTo>
                  <a:pt x="6343" y="18147"/>
                </a:lnTo>
                <a:lnTo>
                  <a:pt x="6190" y="17963"/>
                </a:lnTo>
                <a:lnTo>
                  <a:pt x="6000" y="17791"/>
                </a:lnTo>
                <a:lnTo>
                  <a:pt x="5784" y="17633"/>
                </a:lnTo>
                <a:lnTo>
                  <a:pt x="5528" y="17495"/>
                </a:lnTo>
                <a:lnTo>
                  <a:pt x="5250" y="17376"/>
                </a:lnTo>
                <a:lnTo>
                  <a:pt x="4954" y="17284"/>
                </a:lnTo>
                <a:lnTo>
                  <a:pt x="4632" y="17215"/>
                </a:lnTo>
                <a:lnTo>
                  <a:pt x="4296" y="17169"/>
                </a:lnTo>
                <a:lnTo>
                  <a:pt x="3956" y="17155"/>
                </a:lnTo>
                <a:close/>
                <a:moveTo>
                  <a:pt x="17651" y="13215"/>
                </a:moveTo>
                <a:lnTo>
                  <a:pt x="17304" y="13228"/>
                </a:lnTo>
                <a:lnTo>
                  <a:pt x="16968" y="13274"/>
                </a:lnTo>
                <a:lnTo>
                  <a:pt x="16657" y="13344"/>
                </a:lnTo>
                <a:lnTo>
                  <a:pt x="16350" y="13436"/>
                </a:lnTo>
                <a:lnTo>
                  <a:pt x="16072" y="13554"/>
                </a:lnTo>
                <a:lnTo>
                  <a:pt x="15823" y="13693"/>
                </a:lnTo>
                <a:lnTo>
                  <a:pt x="15608" y="13844"/>
                </a:lnTo>
                <a:lnTo>
                  <a:pt x="15418" y="14022"/>
                </a:lnTo>
                <a:lnTo>
                  <a:pt x="15264" y="14207"/>
                </a:lnTo>
                <a:lnTo>
                  <a:pt x="15147" y="14401"/>
                </a:lnTo>
                <a:lnTo>
                  <a:pt x="15074" y="14612"/>
                </a:lnTo>
                <a:lnTo>
                  <a:pt x="15052" y="14823"/>
                </a:lnTo>
                <a:lnTo>
                  <a:pt x="15074" y="15040"/>
                </a:lnTo>
                <a:lnTo>
                  <a:pt x="15147" y="15251"/>
                </a:lnTo>
                <a:lnTo>
                  <a:pt x="15264" y="15446"/>
                </a:lnTo>
                <a:lnTo>
                  <a:pt x="15418" y="15630"/>
                </a:lnTo>
                <a:lnTo>
                  <a:pt x="15608" y="15801"/>
                </a:lnTo>
                <a:lnTo>
                  <a:pt x="15823" y="15959"/>
                </a:lnTo>
                <a:lnTo>
                  <a:pt x="16072" y="16098"/>
                </a:lnTo>
                <a:lnTo>
                  <a:pt x="16350" y="16216"/>
                </a:lnTo>
                <a:lnTo>
                  <a:pt x="16657" y="16305"/>
                </a:lnTo>
                <a:lnTo>
                  <a:pt x="16968" y="16378"/>
                </a:lnTo>
                <a:lnTo>
                  <a:pt x="17304" y="16417"/>
                </a:lnTo>
                <a:lnTo>
                  <a:pt x="17651" y="16437"/>
                </a:lnTo>
                <a:lnTo>
                  <a:pt x="18002" y="16417"/>
                </a:lnTo>
                <a:lnTo>
                  <a:pt x="18331" y="16378"/>
                </a:lnTo>
                <a:lnTo>
                  <a:pt x="18650" y="16305"/>
                </a:lnTo>
                <a:lnTo>
                  <a:pt x="18949" y="16216"/>
                </a:lnTo>
                <a:lnTo>
                  <a:pt x="19227" y="16098"/>
                </a:lnTo>
                <a:lnTo>
                  <a:pt x="19479" y="15959"/>
                </a:lnTo>
                <a:lnTo>
                  <a:pt x="19699" y="15801"/>
                </a:lnTo>
                <a:lnTo>
                  <a:pt x="19889" y="15630"/>
                </a:lnTo>
                <a:lnTo>
                  <a:pt x="20043" y="15446"/>
                </a:lnTo>
                <a:lnTo>
                  <a:pt x="20160" y="15251"/>
                </a:lnTo>
                <a:lnTo>
                  <a:pt x="20233" y="15040"/>
                </a:lnTo>
                <a:lnTo>
                  <a:pt x="20255" y="14823"/>
                </a:lnTo>
                <a:lnTo>
                  <a:pt x="20233" y="14612"/>
                </a:lnTo>
                <a:lnTo>
                  <a:pt x="20160" y="14401"/>
                </a:lnTo>
                <a:lnTo>
                  <a:pt x="20043" y="14207"/>
                </a:lnTo>
                <a:lnTo>
                  <a:pt x="19896" y="14022"/>
                </a:lnTo>
                <a:lnTo>
                  <a:pt x="19706" y="13844"/>
                </a:lnTo>
                <a:lnTo>
                  <a:pt x="19479" y="13693"/>
                </a:lnTo>
                <a:lnTo>
                  <a:pt x="19235" y="13554"/>
                </a:lnTo>
                <a:lnTo>
                  <a:pt x="18957" y="13436"/>
                </a:lnTo>
                <a:lnTo>
                  <a:pt x="18657" y="13344"/>
                </a:lnTo>
                <a:lnTo>
                  <a:pt x="18339" y="13274"/>
                </a:lnTo>
                <a:lnTo>
                  <a:pt x="18002" y="13228"/>
                </a:lnTo>
                <a:lnTo>
                  <a:pt x="17651" y="13215"/>
                </a:lnTo>
                <a:close/>
                <a:moveTo>
                  <a:pt x="20247" y="1446"/>
                </a:moveTo>
                <a:lnTo>
                  <a:pt x="7908" y="4978"/>
                </a:lnTo>
                <a:lnTo>
                  <a:pt x="7908" y="7848"/>
                </a:lnTo>
                <a:lnTo>
                  <a:pt x="20247" y="4316"/>
                </a:lnTo>
                <a:lnTo>
                  <a:pt x="20247" y="1446"/>
                </a:lnTo>
                <a:close/>
                <a:moveTo>
                  <a:pt x="20880" y="0"/>
                </a:moveTo>
                <a:lnTo>
                  <a:pt x="21033" y="13"/>
                </a:lnTo>
                <a:lnTo>
                  <a:pt x="21183" y="53"/>
                </a:lnTo>
                <a:lnTo>
                  <a:pt x="21322" y="119"/>
                </a:lnTo>
                <a:lnTo>
                  <a:pt x="21439" y="217"/>
                </a:lnTo>
                <a:lnTo>
                  <a:pt x="21527" y="336"/>
                </a:lnTo>
                <a:lnTo>
                  <a:pt x="21585" y="474"/>
                </a:lnTo>
                <a:lnTo>
                  <a:pt x="21600" y="610"/>
                </a:lnTo>
                <a:lnTo>
                  <a:pt x="21600" y="14823"/>
                </a:lnTo>
                <a:lnTo>
                  <a:pt x="21585" y="15119"/>
                </a:lnTo>
                <a:lnTo>
                  <a:pt x="21520" y="15406"/>
                </a:lnTo>
                <a:lnTo>
                  <a:pt x="21425" y="15683"/>
                </a:lnTo>
                <a:lnTo>
                  <a:pt x="21286" y="15953"/>
                </a:lnTo>
                <a:lnTo>
                  <a:pt x="21114" y="16203"/>
                </a:lnTo>
                <a:lnTo>
                  <a:pt x="20902" y="16444"/>
                </a:lnTo>
                <a:lnTo>
                  <a:pt x="20653" y="16674"/>
                </a:lnTo>
                <a:lnTo>
                  <a:pt x="20375" y="16885"/>
                </a:lnTo>
                <a:lnTo>
                  <a:pt x="20043" y="17083"/>
                </a:lnTo>
                <a:lnTo>
                  <a:pt x="19692" y="17251"/>
                </a:lnTo>
                <a:lnTo>
                  <a:pt x="19315" y="17396"/>
                </a:lnTo>
                <a:lnTo>
                  <a:pt x="18920" y="17508"/>
                </a:lnTo>
                <a:lnTo>
                  <a:pt x="18503" y="17594"/>
                </a:lnTo>
                <a:lnTo>
                  <a:pt x="18083" y="17640"/>
                </a:lnTo>
                <a:lnTo>
                  <a:pt x="17644" y="17660"/>
                </a:lnTo>
                <a:lnTo>
                  <a:pt x="17216" y="17640"/>
                </a:lnTo>
                <a:lnTo>
                  <a:pt x="16785" y="17594"/>
                </a:lnTo>
                <a:lnTo>
                  <a:pt x="16379" y="17508"/>
                </a:lnTo>
                <a:lnTo>
                  <a:pt x="15984" y="17396"/>
                </a:lnTo>
                <a:lnTo>
                  <a:pt x="15608" y="17251"/>
                </a:lnTo>
                <a:lnTo>
                  <a:pt x="15249" y="17083"/>
                </a:lnTo>
                <a:lnTo>
                  <a:pt x="14920" y="16885"/>
                </a:lnTo>
                <a:lnTo>
                  <a:pt x="14646" y="16674"/>
                </a:lnTo>
                <a:lnTo>
                  <a:pt x="14398" y="16444"/>
                </a:lnTo>
                <a:lnTo>
                  <a:pt x="14186" y="16203"/>
                </a:lnTo>
                <a:lnTo>
                  <a:pt x="14010" y="15953"/>
                </a:lnTo>
                <a:lnTo>
                  <a:pt x="13875" y="15683"/>
                </a:lnTo>
                <a:lnTo>
                  <a:pt x="13772" y="15406"/>
                </a:lnTo>
                <a:lnTo>
                  <a:pt x="13714" y="15119"/>
                </a:lnTo>
                <a:lnTo>
                  <a:pt x="13692" y="14823"/>
                </a:lnTo>
                <a:lnTo>
                  <a:pt x="13714" y="14533"/>
                </a:lnTo>
                <a:lnTo>
                  <a:pt x="13772" y="14246"/>
                </a:lnTo>
                <a:lnTo>
                  <a:pt x="13875" y="13969"/>
                </a:lnTo>
                <a:lnTo>
                  <a:pt x="14010" y="13699"/>
                </a:lnTo>
                <a:lnTo>
                  <a:pt x="14186" y="13442"/>
                </a:lnTo>
                <a:lnTo>
                  <a:pt x="14398" y="13202"/>
                </a:lnTo>
                <a:lnTo>
                  <a:pt x="14646" y="12978"/>
                </a:lnTo>
                <a:lnTo>
                  <a:pt x="14920" y="12767"/>
                </a:lnTo>
                <a:lnTo>
                  <a:pt x="15213" y="12589"/>
                </a:lnTo>
                <a:lnTo>
                  <a:pt x="15520" y="12431"/>
                </a:lnTo>
                <a:lnTo>
                  <a:pt x="15838" y="12299"/>
                </a:lnTo>
                <a:lnTo>
                  <a:pt x="16182" y="12190"/>
                </a:lnTo>
                <a:lnTo>
                  <a:pt x="16533" y="12105"/>
                </a:lnTo>
                <a:lnTo>
                  <a:pt x="16895" y="12045"/>
                </a:lnTo>
                <a:lnTo>
                  <a:pt x="17268" y="12006"/>
                </a:lnTo>
                <a:lnTo>
                  <a:pt x="17644" y="11993"/>
                </a:lnTo>
                <a:lnTo>
                  <a:pt x="18061" y="12006"/>
                </a:lnTo>
                <a:lnTo>
                  <a:pt x="18463" y="12052"/>
                </a:lnTo>
                <a:lnTo>
                  <a:pt x="18847" y="12124"/>
                </a:lnTo>
                <a:lnTo>
                  <a:pt x="19227" y="12223"/>
                </a:lnTo>
                <a:lnTo>
                  <a:pt x="19589" y="12352"/>
                </a:lnTo>
                <a:lnTo>
                  <a:pt x="19926" y="12503"/>
                </a:lnTo>
                <a:lnTo>
                  <a:pt x="20247" y="12681"/>
                </a:lnTo>
                <a:lnTo>
                  <a:pt x="20247" y="5594"/>
                </a:lnTo>
                <a:lnTo>
                  <a:pt x="7908" y="9136"/>
                </a:lnTo>
                <a:lnTo>
                  <a:pt x="7908" y="18770"/>
                </a:lnTo>
                <a:lnTo>
                  <a:pt x="7886" y="19060"/>
                </a:lnTo>
                <a:lnTo>
                  <a:pt x="7828" y="19346"/>
                </a:lnTo>
                <a:lnTo>
                  <a:pt x="7725" y="19623"/>
                </a:lnTo>
                <a:lnTo>
                  <a:pt x="7590" y="19893"/>
                </a:lnTo>
                <a:lnTo>
                  <a:pt x="7414" y="20150"/>
                </a:lnTo>
                <a:lnTo>
                  <a:pt x="7202" y="20384"/>
                </a:lnTo>
                <a:lnTo>
                  <a:pt x="6954" y="20615"/>
                </a:lnTo>
                <a:lnTo>
                  <a:pt x="6680" y="20826"/>
                </a:lnTo>
                <a:lnTo>
                  <a:pt x="6351" y="21030"/>
                </a:lnTo>
                <a:lnTo>
                  <a:pt x="5992" y="21198"/>
                </a:lnTo>
                <a:lnTo>
                  <a:pt x="5616" y="21336"/>
                </a:lnTo>
                <a:lnTo>
                  <a:pt x="5221" y="21448"/>
                </a:lnTo>
                <a:lnTo>
                  <a:pt x="4815" y="21534"/>
                </a:lnTo>
                <a:lnTo>
                  <a:pt x="4384" y="21580"/>
                </a:lnTo>
                <a:lnTo>
                  <a:pt x="3956" y="21600"/>
                </a:lnTo>
                <a:lnTo>
                  <a:pt x="3517" y="21580"/>
                </a:lnTo>
                <a:lnTo>
                  <a:pt x="3097" y="21534"/>
                </a:lnTo>
                <a:lnTo>
                  <a:pt x="2680" y="21448"/>
                </a:lnTo>
                <a:lnTo>
                  <a:pt x="2285" y="21336"/>
                </a:lnTo>
                <a:lnTo>
                  <a:pt x="1908" y="21198"/>
                </a:lnTo>
                <a:lnTo>
                  <a:pt x="1557" y="21030"/>
                </a:lnTo>
                <a:lnTo>
                  <a:pt x="1225" y="20826"/>
                </a:lnTo>
                <a:lnTo>
                  <a:pt x="947" y="20615"/>
                </a:lnTo>
                <a:lnTo>
                  <a:pt x="698" y="20384"/>
                </a:lnTo>
                <a:lnTo>
                  <a:pt x="486" y="20150"/>
                </a:lnTo>
                <a:lnTo>
                  <a:pt x="314" y="19893"/>
                </a:lnTo>
                <a:lnTo>
                  <a:pt x="175" y="19623"/>
                </a:lnTo>
                <a:lnTo>
                  <a:pt x="80" y="19346"/>
                </a:lnTo>
                <a:lnTo>
                  <a:pt x="15" y="19060"/>
                </a:lnTo>
                <a:lnTo>
                  <a:pt x="0" y="18770"/>
                </a:lnTo>
                <a:lnTo>
                  <a:pt x="15" y="18473"/>
                </a:lnTo>
                <a:lnTo>
                  <a:pt x="80" y="18187"/>
                </a:lnTo>
                <a:lnTo>
                  <a:pt x="175" y="17910"/>
                </a:lnTo>
                <a:lnTo>
                  <a:pt x="314" y="17640"/>
                </a:lnTo>
                <a:lnTo>
                  <a:pt x="486" y="17383"/>
                </a:lnTo>
                <a:lnTo>
                  <a:pt x="698" y="17149"/>
                </a:lnTo>
                <a:lnTo>
                  <a:pt x="947" y="16918"/>
                </a:lnTo>
                <a:lnTo>
                  <a:pt x="1225" y="16707"/>
                </a:lnTo>
                <a:lnTo>
                  <a:pt x="1514" y="16529"/>
                </a:lnTo>
                <a:lnTo>
                  <a:pt x="1821" y="16378"/>
                </a:lnTo>
                <a:lnTo>
                  <a:pt x="2142" y="16240"/>
                </a:lnTo>
                <a:lnTo>
                  <a:pt x="2482" y="16137"/>
                </a:lnTo>
                <a:lnTo>
                  <a:pt x="2833" y="16045"/>
                </a:lnTo>
                <a:lnTo>
                  <a:pt x="3195" y="15986"/>
                </a:lnTo>
                <a:lnTo>
                  <a:pt x="3576" y="15946"/>
                </a:lnTo>
                <a:lnTo>
                  <a:pt x="3956" y="15933"/>
                </a:lnTo>
                <a:lnTo>
                  <a:pt x="4362" y="15946"/>
                </a:lnTo>
                <a:lnTo>
                  <a:pt x="4764" y="15992"/>
                </a:lnTo>
                <a:lnTo>
                  <a:pt x="5155" y="16065"/>
                </a:lnTo>
                <a:lnTo>
                  <a:pt x="5528" y="16164"/>
                </a:lnTo>
                <a:lnTo>
                  <a:pt x="5890" y="16292"/>
                </a:lnTo>
                <a:lnTo>
                  <a:pt x="6234" y="16444"/>
                </a:lnTo>
                <a:lnTo>
                  <a:pt x="6555" y="16628"/>
                </a:lnTo>
                <a:lnTo>
                  <a:pt x="6555" y="4537"/>
                </a:lnTo>
                <a:lnTo>
                  <a:pt x="6570" y="4408"/>
                </a:lnTo>
                <a:lnTo>
                  <a:pt x="6614" y="4283"/>
                </a:lnTo>
                <a:lnTo>
                  <a:pt x="6687" y="4178"/>
                </a:lnTo>
                <a:lnTo>
                  <a:pt x="6771" y="4079"/>
                </a:lnTo>
                <a:lnTo>
                  <a:pt x="6888" y="4006"/>
                </a:lnTo>
                <a:lnTo>
                  <a:pt x="7020" y="3954"/>
                </a:lnTo>
                <a:lnTo>
                  <a:pt x="20719" y="26"/>
                </a:lnTo>
                <a:lnTo>
                  <a:pt x="20880" y="0"/>
                </a:lnTo>
                <a:close/>
              </a:path>
            </a:pathLst>
          </a:custGeom>
          <a:solidFill>
            <a:srgbClr val="8497B0"/>
          </a:solidFill>
          <a:ln w="12700">
            <a:miter lim="400000"/>
          </a:ln>
        </p:spPr>
        <p:txBody>
          <a:bodyPr lIns="45719" rIns="45719"/>
          <a:lstStyle/>
          <a:p>
            <a:pPr/>
          </a:p>
        </p:txBody>
      </p:sp>
      <p:sp>
        <p:nvSpPr>
          <p:cNvPr id="302" name="Freeform 90"/>
          <p:cNvSpPr/>
          <p:nvPr/>
        </p:nvSpPr>
        <p:spPr>
          <a:xfrm>
            <a:off x="8064724" y="3005832"/>
            <a:ext cx="267841" cy="334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0" y="5400"/>
                </a:moveTo>
                <a:lnTo>
                  <a:pt x="1491" y="18750"/>
                </a:lnTo>
                <a:lnTo>
                  <a:pt x="1516" y="18974"/>
                </a:lnTo>
                <a:lnTo>
                  <a:pt x="1590" y="19192"/>
                </a:lnTo>
                <a:lnTo>
                  <a:pt x="1705" y="19393"/>
                </a:lnTo>
                <a:lnTo>
                  <a:pt x="1854" y="19584"/>
                </a:lnTo>
                <a:lnTo>
                  <a:pt x="2035" y="19762"/>
                </a:lnTo>
                <a:lnTo>
                  <a:pt x="2257" y="19920"/>
                </a:lnTo>
                <a:lnTo>
                  <a:pt x="2500" y="20065"/>
                </a:lnTo>
                <a:lnTo>
                  <a:pt x="2772" y="20180"/>
                </a:lnTo>
                <a:lnTo>
                  <a:pt x="3060" y="20279"/>
                </a:lnTo>
                <a:lnTo>
                  <a:pt x="3382" y="20345"/>
                </a:lnTo>
                <a:lnTo>
                  <a:pt x="3707" y="20391"/>
                </a:lnTo>
                <a:lnTo>
                  <a:pt x="4053" y="20404"/>
                </a:lnTo>
                <a:lnTo>
                  <a:pt x="17547" y="20404"/>
                </a:lnTo>
                <a:lnTo>
                  <a:pt x="17893" y="20391"/>
                </a:lnTo>
                <a:lnTo>
                  <a:pt x="18218" y="20345"/>
                </a:lnTo>
                <a:lnTo>
                  <a:pt x="18531" y="20279"/>
                </a:lnTo>
                <a:lnTo>
                  <a:pt x="18828" y="20180"/>
                </a:lnTo>
                <a:lnTo>
                  <a:pt x="19100" y="20065"/>
                </a:lnTo>
                <a:lnTo>
                  <a:pt x="19343" y="19920"/>
                </a:lnTo>
                <a:lnTo>
                  <a:pt x="19557" y="19762"/>
                </a:lnTo>
                <a:lnTo>
                  <a:pt x="19746" y="19584"/>
                </a:lnTo>
                <a:lnTo>
                  <a:pt x="19895" y="19393"/>
                </a:lnTo>
                <a:lnTo>
                  <a:pt x="20010" y="19192"/>
                </a:lnTo>
                <a:lnTo>
                  <a:pt x="20084" y="18974"/>
                </a:lnTo>
                <a:lnTo>
                  <a:pt x="20109" y="18750"/>
                </a:lnTo>
                <a:lnTo>
                  <a:pt x="18622" y="5400"/>
                </a:lnTo>
                <a:lnTo>
                  <a:pt x="16130" y="5400"/>
                </a:lnTo>
                <a:lnTo>
                  <a:pt x="16130" y="7212"/>
                </a:lnTo>
                <a:lnTo>
                  <a:pt x="16114" y="7350"/>
                </a:lnTo>
                <a:lnTo>
                  <a:pt x="16056" y="7472"/>
                </a:lnTo>
                <a:lnTo>
                  <a:pt x="15965" y="7584"/>
                </a:lnTo>
                <a:lnTo>
                  <a:pt x="15850" y="7677"/>
                </a:lnTo>
                <a:lnTo>
                  <a:pt x="15710" y="7743"/>
                </a:lnTo>
                <a:lnTo>
                  <a:pt x="15553" y="7789"/>
                </a:lnTo>
                <a:lnTo>
                  <a:pt x="15380" y="7808"/>
                </a:lnTo>
                <a:lnTo>
                  <a:pt x="15211" y="7789"/>
                </a:lnTo>
                <a:lnTo>
                  <a:pt x="15055" y="7743"/>
                </a:lnTo>
                <a:lnTo>
                  <a:pt x="14915" y="7677"/>
                </a:lnTo>
                <a:lnTo>
                  <a:pt x="14800" y="7584"/>
                </a:lnTo>
                <a:lnTo>
                  <a:pt x="14717" y="7472"/>
                </a:lnTo>
                <a:lnTo>
                  <a:pt x="14659" y="7350"/>
                </a:lnTo>
                <a:lnTo>
                  <a:pt x="14635" y="7212"/>
                </a:lnTo>
                <a:lnTo>
                  <a:pt x="14635" y="5400"/>
                </a:lnTo>
                <a:lnTo>
                  <a:pt x="6957" y="5400"/>
                </a:lnTo>
                <a:lnTo>
                  <a:pt x="6957" y="7212"/>
                </a:lnTo>
                <a:lnTo>
                  <a:pt x="6932" y="7350"/>
                </a:lnTo>
                <a:lnTo>
                  <a:pt x="6875" y="7472"/>
                </a:lnTo>
                <a:lnTo>
                  <a:pt x="6792" y="7584"/>
                </a:lnTo>
                <a:lnTo>
                  <a:pt x="6677" y="7677"/>
                </a:lnTo>
                <a:lnTo>
                  <a:pt x="6537" y="7743"/>
                </a:lnTo>
                <a:lnTo>
                  <a:pt x="6384" y="7789"/>
                </a:lnTo>
                <a:lnTo>
                  <a:pt x="6211" y="7808"/>
                </a:lnTo>
                <a:lnTo>
                  <a:pt x="6038" y="7789"/>
                </a:lnTo>
                <a:lnTo>
                  <a:pt x="5882" y="7743"/>
                </a:lnTo>
                <a:lnTo>
                  <a:pt x="5742" y="7677"/>
                </a:lnTo>
                <a:lnTo>
                  <a:pt x="5627" y="7584"/>
                </a:lnTo>
                <a:lnTo>
                  <a:pt x="5536" y="7472"/>
                </a:lnTo>
                <a:lnTo>
                  <a:pt x="5478" y="7350"/>
                </a:lnTo>
                <a:lnTo>
                  <a:pt x="5462" y="7212"/>
                </a:lnTo>
                <a:lnTo>
                  <a:pt x="5462" y="5400"/>
                </a:lnTo>
                <a:lnTo>
                  <a:pt x="2970" y="5400"/>
                </a:lnTo>
                <a:close/>
                <a:moveTo>
                  <a:pt x="10796" y="1196"/>
                </a:moveTo>
                <a:lnTo>
                  <a:pt x="10359" y="1216"/>
                </a:lnTo>
                <a:lnTo>
                  <a:pt x="9927" y="1275"/>
                </a:lnTo>
                <a:lnTo>
                  <a:pt x="9523" y="1367"/>
                </a:lnTo>
                <a:lnTo>
                  <a:pt x="9132" y="1496"/>
                </a:lnTo>
                <a:lnTo>
                  <a:pt x="8761" y="1661"/>
                </a:lnTo>
                <a:lnTo>
                  <a:pt x="8423" y="1852"/>
                </a:lnTo>
                <a:lnTo>
                  <a:pt x="8114" y="2076"/>
                </a:lnTo>
                <a:lnTo>
                  <a:pt x="7834" y="2319"/>
                </a:lnTo>
                <a:lnTo>
                  <a:pt x="7579" y="2586"/>
                </a:lnTo>
                <a:lnTo>
                  <a:pt x="7373" y="2876"/>
                </a:lnTo>
                <a:lnTo>
                  <a:pt x="7204" y="3186"/>
                </a:lnTo>
                <a:lnTo>
                  <a:pt x="7081" y="3512"/>
                </a:lnTo>
                <a:lnTo>
                  <a:pt x="6990" y="3848"/>
                </a:lnTo>
                <a:lnTo>
                  <a:pt x="6957" y="4204"/>
                </a:lnTo>
                <a:lnTo>
                  <a:pt x="14635" y="4204"/>
                </a:lnTo>
                <a:lnTo>
                  <a:pt x="14602" y="3848"/>
                </a:lnTo>
                <a:lnTo>
                  <a:pt x="14519" y="3512"/>
                </a:lnTo>
                <a:lnTo>
                  <a:pt x="14396" y="3186"/>
                </a:lnTo>
                <a:lnTo>
                  <a:pt x="14227" y="2876"/>
                </a:lnTo>
                <a:lnTo>
                  <a:pt x="14013" y="2586"/>
                </a:lnTo>
                <a:lnTo>
                  <a:pt x="13766" y="2319"/>
                </a:lnTo>
                <a:lnTo>
                  <a:pt x="13486" y="2076"/>
                </a:lnTo>
                <a:lnTo>
                  <a:pt x="13177" y="1852"/>
                </a:lnTo>
                <a:lnTo>
                  <a:pt x="12831" y="1661"/>
                </a:lnTo>
                <a:lnTo>
                  <a:pt x="12468" y="1496"/>
                </a:lnTo>
                <a:lnTo>
                  <a:pt x="12077" y="1367"/>
                </a:lnTo>
                <a:lnTo>
                  <a:pt x="11665" y="1275"/>
                </a:lnTo>
                <a:lnTo>
                  <a:pt x="11241" y="1216"/>
                </a:lnTo>
                <a:lnTo>
                  <a:pt x="10796" y="1196"/>
                </a:lnTo>
                <a:close/>
                <a:moveTo>
                  <a:pt x="10796" y="0"/>
                </a:moveTo>
                <a:lnTo>
                  <a:pt x="11303" y="20"/>
                </a:lnTo>
                <a:lnTo>
                  <a:pt x="11805" y="79"/>
                </a:lnTo>
                <a:lnTo>
                  <a:pt x="12283" y="171"/>
                </a:lnTo>
                <a:lnTo>
                  <a:pt x="12740" y="297"/>
                </a:lnTo>
                <a:lnTo>
                  <a:pt x="13185" y="455"/>
                </a:lnTo>
                <a:lnTo>
                  <a:pt x="13601" y="636"/>
                </a:lnTo>
                <a:lnTo>
                  <a:pt x="13996" y="853"/>
                </a:lnTo>
                <a:lnTo>
                  <a:pt x="14363" y="1097"/>
                </a:lnTo>
                <a:lnTo>
                  <a:pt x="14709" y="1367"/>
                </a:lnTo>
                <a:lnTo>
                  <a:pt x="15014" y="1661"/>
                </a:lnTo>
                <a:lnTo>
                  <a:pt x="15290" y="1970"/>
                </a:lnTo>
                <a:lnTo>
                  <a:pt x="15529" y="2306"/>
                </a:lnTo>
                <a:lnTo>
                  <a:pt x="15735" y="2652"/>
                </a:lnTo>
                <a:lnTo>
                  <a:pt x="15899" y="3021"/>
                </a:lnTo>
                <a:lnTo>
                  <a:pt x="16023" y="3403"/>
                </a:lnTo>
                <a:lnTo>
                  <a:pt x="16097" y="3795"/>
                </a:lnTo>
                <a:lnTo>
                  <a:pt x="16130" y="4204"/>
                </a:lnTo>
                <a:lnTo>
                  <a:pt x="19302" y="4204"/>
                </a:lnTo>
                <a:lnTo>
                  <a:pt x="19491" y="4224"/>
                </a:lnTo>
                <a:lnTo>
                  <a:pt x="19664" y="4277"/>
                </a:lnTo>
                <a:lnTo>
                  <a:pt x="19804" y="4362"/>
                </a:lnTo>
                <a:lnTo>
                  <a:pt x="19928" y="4464"/>
                </a:lnTo>
                <a:lnTo>
                  <a:pt x="20010" y="4596"/>
                </a:lnTo>
                <a:lnTo>
                  <a:pt x="20051" y="4748"/>
                </a:lnTo>
                <a:lnTo>
                  <a:pt x="21592" y="18671"/>
                </a:lnTo>
                <a:lnTo>
                  <a:pt x="21592" y="18697"/>
                </a:lnTo>
                <a:lnTo>
                  <a:pt x="21600" y="18724"/>
                </a:lnTo>
                <a:lnTo>
                  <a:pt x="21575" y="19040"/>
                </a:lnTo>
                <a:lnTo>
                  <a:pt x="21501" y="19340"/>
                </a:lnTo>
                <a:lnTo>
                  <a:pt x="21386" y="19630"/>
                </a:lnTo>
                <a:lnTo>
                  <a:pt x="21238" y="19913"/>
                </a:lnTo>
                <a:lnTo>
                  <a:pt x="21044" y="20177"/>
                </a:lnTo>
                <a:lnTo>
                  <a:pt x="20813" y="20424"/>
                </a:lnTo>
                <a:lnTo>
                  <a:pt x="20550" y="20648"/>
                </a:lnTo>
                <a:lnTo>
                  <a:pt x="20261" y="20859"/>
                </a:lnTo>
                <a:lnTo>
                  <a:pt x="19936" y="21043"/>
                </a:lnTo>
                <a:lnTo>
                  <a:pt x="19590" y="21205"/>
                </a:lnTo>
                <a:lnTo>
                  <a:pt x="19219" y="21343"/>
                </a:lnTo>
                <a:lnTo>
                  <a:pt x="18828" y="21455"/>
                </a:lnTo>
                <a:lnTo>
                  <a:pt x="18416" y="21534"/>
                </a:lnTo>
                <a:lnTo>
                  <a:pt x="17992" y="21580"/>
                </a:lnTo>
                <a:lnTo>
                  <a:pt x="17547" y="21600"/>
                </a:lnTo>
                <a:lnTo>
                  <a:pt x="4053" y="21600"/>
                </a:lnTo>
                <a:lnTo>
                  <a:pt x="3608" y="21580"/>
                </a:lnTo>
                <a:lnTo>
                  <a:pt x="3184" y="21534"/>
                </a:lnTo>
                <a:lnTo>
                  <a:pt x="2772" y="21455"/>
                </a:lnTo>
                <a:lnTo>
                  <a:pt x="2381" y="21343"/>
                </a:lnTo>
                <a:lnTo>
                  <a:pt x="2010" y="21205"/>
                </a:lnTo>
                <a:lnTo>
                  <a:pt x="1656" y="21043"/>
                </a:lnTo>
                <a:lnTo>
                  <a:pt x="1339" y="20859"/>
                </a:lnTo>
                <a:lnTo>
                  <a:pt x="1042" y="20648"/>
                </a:lnTo>
                <a:lnTo>
                  <a:pt x="787" y="20424"/>
                </a:lnTo>
                <a:lnTo>
                  <a:pt x="556" y="20177"/>
                </a:lnTo>
                <a:lnTo>
                  <a:pt x="362" y="19913"/>
                </a:lnTo>
                <a:lnTo>
                  <a:pt x="206" y="19630"/>
                </a:lnTo>
                <a:lnTo>
                  <a:pt x="99" y="19340"/>
                </a:lnTo>
                <a:lnTo>
                  <a:pt x="25" y="19040"/>
                </a:lnTo>
                <a:lnTo>
                  <a:pt x="0" y="18724"/>
                </a:lnTo>
                <a:lnTo>
                  <a:pt x="8" y="18697"/>
                </a:lnTo>
                <a:lnTo>
                  <a:pt x="8" y="18671"/>
                </a:lnTo>
                <a:lnTo>
                  <a:pt x="1549" y="4748"/>
                </a:lnTo>
                <a:lnTo>
                  <a:pt x="1590" y="4596"/>
                </a:lnTo>
                <a:lnTo>
                  <a:pt x="1672" y="4464"/>
                </a:lnTo>
                <a:lnTo>
                  <a:pt x="1788" y="4362"/>
                </a:lnTo>
                <a:lnTo>
                  <a:pt x="1936" y="4277"/>
                </a:lnTo>
                <a:lnTo>
                  <a:pt x="2109" y="4224"/>
                </a:lnTo>
                <a:lnTo>
                  <a:pt x="2290" y="4204"/>
                </a:lnTo>
                <a:lnTo>
                  <a:pt x="5470" y="4204"/>
                </a:lnTo>
                <a:lnTo>
                  <a:pt x="5503" y="3795"/>
                </a:lnTo>
                <a:lnTo>
                  <a:pt x="5577" y="3403"/>
                </a:lnTo>
                <a:lnTo>
                  <a:pt x="5701" y="3021"/>
                </a:lnTo>
                <a:lnTo>
                  <a:pt x="5865" y="2652"/>
                </a:lnTo>
                <a:lnTo>
                  <a:pt x="6071" y="2306"/>
                </a:lnTo>
                <a:lnTo>
                  <a:pt x="6310" y="1970"/>
                </a:lnTo>
                <a:lnTo>
                  <a:pt x="6578" y="1661"/>
                </a:lnTo>
                <a:lnTo>
                  <a:pt x="6891" y="1367"/>
                </a:lnTo>
                <a:lnTo>
                  <a:pt x="7237" y="1097"/>
                </a:lnTo>
                <a:lnTo>
                  <a:pt x="7595" y="853"/>
                </a:lnTo>
                <a:lnTo>
                  <a:pt x="7999" y="636"/>
                </a:lnTo>
                <a:lnTo>
                  <a:pt x="8415" y="455"/>
                </a:lnTo>
                <a:lnTo>
                  <a:pt x="8852" y="297"/>
                </a:lnTo>
                <a:lnTo>
                  <a:pt x="9321" y="171"/>
                </a:lnTo>
                <a:lnTo>
                  <a:pt x="9795" y="79"/>
                </a:lnTo>
                <a:lnTo>
                  <a:pt x="10289" y="20"/>
                </a:lnTo>
                <a:lnTo>
                  <a:pt x="10796" y="0"/>
                </a:lnTo>
                <a:close/>
              </a:path>
            </a:pathLst>
          </a:custGeom>
          <a:solidFill>
            <a:srgbClr val="8497B0"/>
          </a:solidFill>
          <a:ln w="12700">
            <a:miter lim="400000"/>
          </a:ln>
        </p:spPr>
        <p:txBody>
          <a:bodyPr lIns="45719" rIns="45719"/>
          <a:lstStyle/>
          <a:p>
            <a:pPr/>
          </a:p>
        </p:txBody>
      </p:sp>
      <p:sp>
        <p:nvSpPr>
          <p:cNvPr id="303" name="Freeform 95"/>
          <p:cNvSpPr/>
          <p:nvPr/>
        </p:nvSpPr>
        <p:spPr>
          <a:xfrm>
            <a:off x="7736961" y="2320718"/>
            <a:ext cx="657415" cy="656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54" y="5873"/>
                </a:moveTo>
                <a:lnTo>
                  <a:pt x="5380" y="17154"/>
                </a:lnTo>
                <a:lnTo>
                  <a:pt x="7409" y="19184"/>
                </a:lnTo>
                <a:lnTo>
                  <a:pt x="18683" y="7903"/>
                </a:lnTo>
                <a:lnTo>
                  <a:pt x="16654" y="5873"/>
                </a:lnTo>
                <a:close/>
                <a:moveTo>
                  <a:pt x="13701" y="2917"/>
                </a:moveTo>
                <a:lnTo>
                  <a:pt x="2417" y="14198"/>
                </a:lnTo>
                <a:lnTo>
                  <a:pt x="4491" y="16271"/>
                </a:lnTo>
                <a:lnTo>
                  <a:pt x="15775" y="4993"/>
                </a:lnTo>
                <a:lnTo>
                  <a:pt x="13701" y="2917"/>
                </a:lnTo>
                <a:close/>
                <a:moveTo>
                  <a:pt x="16832" y="1242"/>
                </a:moveTo>
                <a:lnTo>
                  <a:pt x="16477" y="1256"/>
                </a:lnTo>
                <a:lnTo>
                  <a:pt x="16137" y="1308"/>
                </a:lnTo>
                <a:lnTo>
                  <a:pt x="15795" y="1394"/>
                </a:lnTo>
                <a:lnTo>
                  <a:pt x="15472" y="1509"/>
                </a:lnTo>
                <a:lnTo>
                  <a:pt x="15163" y="1654"/>
                </a:lnTo>
                <a:lnTo>
                  <a:pt x="14863" y="1839"/>
                </a:lnTo>
                <a:lnTo>
                  <a:pt x="14587" y="2043"/>
                </a:lnTo>
                <a:lnTo>
                  <a:pt x="19552" y="7010"/>
                </a:lnTo>
                <a:lnTo>
                  <a:pt x="19763" y="6733"/>
                </a:lnTo>
                <a:lnTo>
                  <a:pt x="19937" y="6436"/>
                </a:lnTo>
                <a:lnTo>
                  <a:pt x="20082" y="6123"/>
                </a:lnTo>
                <a:lnTo>
                  <a:pt x="20201" y="5800"/>
                </a:lnTo>
                <a:lnTo>
                  <a:pt x="20286" y="5464"/>
                </a:lnTo>
                <a:lnTo>
                  <a:pt x="20339" y="5118"/>
                </a:lnTo>
                <a:lnTo>
                  <a:pt x="20359" y="4762"/>
                </a:lnTo>
                <a:lnTo>
                  <a:pt x="20339" y="4413"/>
                </a:lnTo>
                <a:lnTo>
                  <a:pt x="20286" y="4073"/>
                </a:lnTo>
                <a:lnTo>
                  <a:pt x="20207" y="3737"/>
                </a:lnTo>
                <a:lnTo>
                  <a:pt x="20089" y="3411"/>
                </a:lnTo>
                <a:lnTo>
                  <a:pt x="19944" y="3101"/>
                </a:lnTo>
                <a:lnTo>
                  <a:pt x="19769" y="2805"/>
                </a:lnTo>
                <a:lnTo>
                  <a:pt x="19565" y="2528"/>
                </a:lnTo>
                <a:lnTo>
                  <a:pt x="19328" y="2274"/>
                </a:lnTo>
                <a:lnTo>
                  <a:pt x="19065" y="2037"/>
                </a:lnTo>
                <a:lnTo>
                  <a:pt x="18788" y="1826"/>
                </a:lnTo>
                <a:lnTo>
                  <a:pt x="18495" y="1654"/>
                </a:lnTo>
                <a:lnTo>
                  <a:pt x="18179" y="1503"/>
                </a:lnTo>
                <a:lnTo>
                  <a:pt x="17856" y="1394"/>
                </a:lnTo>
                <a:lnTo>
                  <a:pt x="17520" y="1308"/>
                </a:lnTo>
                <a:lnTo>
                  <a:pt x="17181" y="1256"/>
                </a:lnTo>
                <a:lnTo>
                  <a:pt x="16832" y="1242"/>
                </a:lnTo>
                <a:close/>
                <a:moveTo>
                  <a:pt x="17023" y="0"/>
                </a:moveTo>
                <a:lnTo>
                  <a:pt x="17405" y="33"/>
                </a:lnTo>
                <a:lnTo>
                  <a:pt x="17784" y="92"/>
                </a:lnTo>
                <a:lnTo>
                  <a:pt x="18166" y="185"/>
                </a:lnTo>
                <a:lnTo>
                  <a:pt x="18535" y="310"/>
                </a:lnTo>
                <a:lnTo>
                  <a:pt x="18893" y="468"/>
                </a:lnTo>
                <a:lnTo>
                  <a:pt x="19242" y="649"/>
                </a:lnTo>
                <a:lnTo>
                  <a:pt x="19578" y="867"/>
                </a:lnTo>
                <a:lnTo>
                  <a:pt x="19898" y="1117"/>
                </a:lnTo>
                <a:lnTo>
                  <a:pt x="20201" y="1394"/>
                </a:lnTo>
                <a:lnTo>
                  <a:pt x="20484" y="1707"/>
                </a:lnTo>
                <a:lnTo>
                  <a:pt x="20741" y="2037"/>
                </a:lnTo>
                <a:lnTo>
                  <a:pt x="20965" y="2386"/>
                </a:lnTo>
                <a:lnTo>
                  <a:pt x="21152" y="2752"/>
                </a:lnTo>
                <a:lnTo>
                  <a:pt x="21310" y="3134"/>
                </a:lnTo>
                <a:lnTo>
                  <a:pt x="21435" y="3526"/>
                </a:lnTo>
                <a:lnTo>
                  <a:pt x="21528" y="3928"/>
                </a:lnTo>
                <a:lnTo>
                  <a:pt x="21580" y="4344"/>
                </a:lnTo>
                <a:lnTo>
                  <a:pt x="21600" y="4762"/>
                </a:lnTo>
                <a:lnTo>
                  <a:pt x="21580" y="5191"/>
                </a:lnTo>
                <a:lnTo>
                  <a:pt x="21528" y="5603"/>
                </a:lnTo>
                <a:lnTo>
                  <a:pt x="21435" y="6005"/>
                </a:lnTo>
                <a:lnTo>
                  <a:pt x="21310" y="6397"/>
                </a:lnTo>
                <a:lnTo>
                  <a:pt x="21152" y="6779"/>
                </a:lnTo>
                <a:lnTo>
                  <a:pt x="20965" y="7148"/>
                </a:lnTo>
                <a:lnTo>
                  <a:pt x="20741" y="7494"/>
                </a:lnTo>
                <a:lnTo>
                  <a:pt x="20484" y="7831"/>
                </a:lnTo>
                <a:lnTo>
                  <a:pt x="20201" y="8140"/>
                </a:lnTo>
                <a:lnTo>
                  <a:pt x="7840" y="20496"/>
                </a:lnTo>
                <a:lnTo>
                  <a:pt x="7744" y="20582"/>
                </a:lnTo>
                <a:lnTo>
                  <a:pt x="7639" y="20634"/>
                </a:lnTo>
                <a:lnTo>
                  <a:pt x="7520" y="20674"/>
                </a:lnTo>
                <a:lnTo>
                  <a:pt x="7402" y="20687"/>
                </a:lnTo>
                <a:lnTo>
                  <a:pt x="7283" y="20674"/>
                </a:lnTo>
                <a:lnTo>
                  <a:pt x="7165" y="20634"/>
                </a:lnTo>
                <a:lnTo>
                  <a:pt x="7060" y="20575"/>
                </a:lnTo>
                <a:lnTo>
                  <a:pt x="6961" y="20496"/>
                </a:lnTo>
                <a:lnTo>
                  <a:pt x="1982" y="15516"/>
                </a:lnTo>
                <a:lnTo>
                  <a:pt x="1347" y="20252"/>
                </a:lnTo>
                <a:lnTo>
                  <a:pt x="4623" y="19807"/>
                </a:lnTo>
                <a:lnTo>
                  <a:pt x="4768" y="19807"/>
                </a:lnTo>
                <a:lnTo>
                  <a:pt x="4900" y="19834"/>
                </a:lnTo>
                <a:lnTo>
                  <a:pt x="5025" y="19893"/>
                </a:lnTo>
                <a:lnTo>
                  <a:pt x="5137" y="19979"/>
                </a:lnTo>
                <a:lnTo>
                  <a:pt x="5222" y="20084"/>
                </a:lnTo>
                <a:lnTo>
                  <a:pt x="5288" y="20199"/>
                </a:lnTo>
                <a:lnTo>
                  <a:pt x="5321" y="20344"/>
                </a:lnTo>
                <a:lnTo>
                  <a:pt x="5328" y="20489"/>
                </a:lnTo>
                <a:lnTo>
                  <a:pt x="5295" y="20621"/>
                </a:lnTo>
                <a:lnTo>
                  <a:pt x="5242" y="20746"/>
                </a:lnTo>
                <a:lnTo>
                  <a:pt x="5156" y="20858"/>
                </a:lnTo>
                <a:lnTo>
                  <a:pt x="5051" y="20944"/>
                </a:lnTo>
                <a:lnTo>
                  <a:pt x="4926" y="21010"/>
                </a:lnTo>
                <a:lnTo>
                  <a:pt x="4788" y="21043"/>
                </a:lnTo>
                <a:lnTo>
                  <a:pt x="701" y="21593"/>
                </a:lnTo>
                <a:lnTo>
                  <a:pt x="655" y="21600"/>
                </a:lnTo>
                <a:lnTo>
                  <a:pt x="616" y="21600"/>
                </a:lnTo>
                <a:lnTo>
                  <a:pt x="500" y="21587"/>
                </a:lnTo>
                <a:lnTo>
                  <a:pt x="382" y="21554"/>
                </a:lnTo>
                <a:lnTo>
                  <a:pt x="277" y="21495"/>
                </a:lnTo>
                <a:lnTo>
                  <a:pt x="184" y="21415"/>
                </a:lnTo>
                <a:lnTo>
                  <a:pt x="92" y="21303"/>
                </a:lnTo>
                <a:lnTo>
                  <a:pt x="33" y="21178"/>
                </a:lnTo>
                <a:lnTo>
                  <a:pt x="0" y="21043"/>
                </a:lnTo>
                <a:lnTo>
                  <a:pt x="7" y="20898"/>
                </a:lnTo>
                <a:lnTo>
                  <a:pt x="919" y="14112"/>
                </a:lnTo>
                <a:lnTo>
                  <a:pt x="952" y="13980"/>
                </a:lnTo>
                <a:lnTo>
                  <a:pt x="1011" y="13862"/>
                </a:lnTo>
                <a:lnTo>
                  <a:pt x="1096" y="13756"/>
                </a:lnTo>
                <a:lnTo>
                  <a:pt x="13457" y="1394"/>
                </a:lnTo>
                <a:lnTo>
                  <a:pt x="13760" y="1117"/>
                </a:lnTo>
                <a:lnTo>
                  <a:pt x="14080" y="867"/>
                </a:lnTo>
                <a:lnTo>
                  <a:pt x="14415" y="649"/>
                </a:lnTo>
                <a:lnTo>
                  <a:pt x="14764" y="468"/>
                </a:lnTo>
                <a:lnTo>
                  <a:pt x="15123" y="310"/>
                </a:lnTo>
                <a:lnTo>
                  <a:pt x="15492" y="185"/>
                </a:lnTo>
                <a:lnTo>
                  <a:pt x="15874" y="92"/>
                </a:lnTo>
                <a:lnTo>
                  <a:pt x="16253" y="33"/>
                </a:lnTo>
                <a:lnTo>
                  <a:pt x="16635" y="0"/>
                </a:lnTo>
                <a:lnTo>
                  <a:pt x="17023" y="0"/>
                </a:lnTo>
                <a:close/>
              </a:path>
            </a:pathLst>
          </a:custGeom>
          <a:solidFill>
            <a:srgbClr val="8497B0"/>
          </a:solidFill>
          <a:ln w="12700">
            <a:miter lim="400000"/>
          </a:ln>
        </p:spPr>
        <p:txBody>
          <a:bodyPr lIns="45719" rIns="45719"/>
          <a:lstStyle/>
          <a:p>
            <a:pPr/>
          </a:p>
        </p:txBody>
      </p:sp>
      <p:sp>
        <p:nvSpPr>
          <p:cNvPr id="304" name="Freeform 100"/>
          <p:cNvSpPr/>
          <p:nvPr/>
        </p:nvSpPr>
        <p:spPr>
          <a:xfrm>
            <a:off x="8733784" y="4113765"/>
            <a:ext cx="262923" cy="262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12" y="1295"/>
                </a:moveTo>
                <a:lnTo>
                  <a:pt x="8649" y="1315"/>
                </a:lnTo>
                <a:lnTo>
                  <a:pt x="8088" y="1374"/>
                </a:lnTo>
                <a:lnTo>
                  <a:pt x="7551" y="1469"/>
                </a:lnTo>
                <a:lnTo>
                  <a:pt x="7018" y="1601"/>
                </a:lnTo>
                <a:lnTo>
                  <a:pt x="6507" y="1766"/>
                </a:lnTo>
                <a:lnTo>
                  <a:pt x="6006" y="1970"/>
                </a:lnTo>
                <a:lnTo>
                  <a:pt x="5525" y="2207"/>
                </a:lnTo>
                <a:lnTo>
                  <a:pt x="5067" y="2468"/>
                </a:lnTo>
                <a:lnTo>
                  <a:pt x="4619" y="2758"/>
                </a:lnTo>
                <a:lnTo>
                  <a:pt x="4201" y="3081"/>
                </a:lnTo>
                <a:lnTo>
                  <a:pt x="3805" y="3430"/>
                </a:lnTo>
                <a:lnTo>
                  <a:pt x="3430" y="3802"/>
                </a:lnTo>
                <a:lnTo>
                  <a:pt x="3081" y="4204"/>
                </a:lnTo>
                <a:lnTo>
                  <a:pt x="2761" y="4622"/>
                </a:lnTo>
                <a:lnTo>
                  <a:pt x="2464" y="5064"/>
                </a:lnTo>
                <a:lnTo>
                  <a:pt x="2201" y="5528"/>
                </a:lnTo>
                <a:lnTo>
                  <a:pt x="1964" y="6010"/>
                </a:lnTo>
                <a:lnTo>
                  <a:pt x="1769" y="6507"/>
                </a:lnTo>
                <a:lnTo>
                  <a:pt x="1598" y="7021"/>
                </a:lnTo>
                <a:lnTo>
                  <a:pt x="1466" y="7551"/>
                </a:lnTo>
                <a:lnTo>
                  <a:pt x="1367" y="8092"/>
                </a:lnTo>
                <a:lnTo>
                  <a:pt x="1308" y="8642"/>
                </a:lnTo>
                <a:lnTo>
                  <a:pt x="1288" y="9209"/>
                </a:lnTo>
                <a:lnTo>
                  <a:pt x="1308" y="9779"/>
                </a:lnTo>
                <a:lnTo>
                  <a:pt x="1367" y="10329"/>
                </a:lnTo>
                <a:lnTo>
                  <a:pt x="1466" y="10869"/>
                </a:lnTo>
                <a:lnTo>
                  <a:pt x="1598" y="11400"/>
                </a:lnTo>
                <a:lnTo>
                  <a:pt x="1769" y="11914"/>
                </a:lnTo>
                <a:lnTo>
                  <a:pt x="1964" y="12411"/>
                </a:lnTo>
                <a:lnTo>
                  <a:pt x="2201" y="12899"/>
                </a:lnTo>
                <a:lnTo>
                  <a:pt x="2464" y="13357"/>
                </a:lnTo>
                <a:lnTo>
                  <a:pt x="2761" y="13798"/>
                </a:lnTo>
                <a:lnTo>
                  <a:pt x="3081" y="14220"/>
                </a:lnTo>
                <a:lnTo>
                  <a:pt x="3430" y="14619"/>
                </a:lnTo>
                <a:lnTo>
                  <a:pt x="3805" y="14994"/>
                </a:lnTo>
                <a:lnTo>
                  <a:pt x="4201" y="15340"/>
                </a:lnTo>
                <a:lnTo>
                  <a:pt x="4619" y="15663"/>
                </a:lnTo>
                <a:lnTo>
                  <a:pt x="5067" y="15959"/>
                </a:lnTo>
                <a:lnTo>
                  <a:pt x="5525" y="16223"/>
                </a:lnTo>
                <a:lnTo>
                  <a:pt x="6006" y="16457"/>
                </a:lnTo>
                <a:lnTo>
                  <a:pt x="6507" y="16655"/>
                </a:lnTo>
                <a:lnTo>
                  <a:pt x="7018" y="16826"/>
                </a:lnTo>
                <a:lnTo>
                  <a:pt x="7551" y="16958"/>
                </a:lnTo>
                <a:lnTo>
                  <a:pt x="8088" y="17057"/>
                </a:lnTo>
                <a:lnTo>
                  <a:pt x="8649" y="17116"/>
                </a:lnTo>
                <a:lnTo>
                  <a:pt x="9212" y="17136"/>
                </a:lnTo>
                <a:lnTo>
                  <a:pt x="9779" y="17116"/>
                </a:lnTo>
                <a:lnTo>
                  <a:pt x="10329" y="17057"/>
                </a:lnTo>
                <a:lnTo>
                  <a:pt x="10876" y="16958"/>
                </a:lnTo>
                <a:lnTo>
                  <a:pt x="11403" y="16826"/>
                </a:lnTo>
                <a:lnTo>
                  <a:pt x="11914" y="16655"/>
                </a:lnTo>
                <a:lnTo>
                  <a:pt x="12414" y="16450"/>
                </a:lnTo>
                <a:lnTo>
                  <a:pt x="12892" y="16223"/>
                </a:lnTo>
                <a:lnTo>
                  <a:pt x="13360" y="15959"/>
                </a:lnTo>
                <a:lnTo>
                  <a:pt x="13801" y="15663"/>
                </a:lnTo>
                <a:lnTo>
                  <a:pt x="14220" y="15340"/>
                </a:lnTo>
                <a:lnTo>
                  <a:pt x="14622" y="14994"/>
                </a:lnTo>
                <a:lnTo>
                  <a:pt x="14997" y="14619"/>
                </a:lnTo>
                <a:lnTo>
                  <a:pt x="15343" y="14220"/>
                </a:lnTo>
                <a:lnTo>
                  <a:pt x="15666" y="13798"/>
                </a:lnTo>
                <a:lnTo>
                  <a:pt x="15956" y="13357"/>
                </a:lnTo>
                <a:lnTo>
                  <a:pt x="16226" y="12892"/>
                </a:lnTo>
                <a:lnTo>
                  <a:pt x="16454" y="12411"/>
                </a:lnTo>
                <a:lnTo>
                  <a:pt x="16658" y="11914"/>
                </a:lnTo>
                <a:lnTo>
                  <a:pt x="16823" y="11400"/>
                </a:lnTo>
                <a:lnTo>
                  <a:pt x="16954" y="10869"/>
                </a:lnTo>
                <a:lnTo>
                  <a:pt x="17053" y="10329"/>
                </a:lnTo>
                <a:lnTo>
                  <a:pt x="17113" y="9772"/>
                </a:lnTo>
                <a:lnTo>
                  <a:pt x="17132" y="9209"/>
                </a:lnTo>
                <a:lnTo>
                  <a:pt x="17113" y="8649"/>
                </a:lnTo>
                <a:lnTo>
                  <a:pt x="17053" y="8092"/>
                </a:lnTo>
                <a:lnTo>
                  <a:pt x="16954" y="7551"/>
                </a:lnTo>
                <a:lnTo>
                  <a:pt x="16823" y="7021"/>
                </a:lnTo>
                <a:lnTo>
                  <a:pt x="16658" y="6507"/>
                </a:lnTo>
                <a:lnTo>
                  <a:pt x="16454" y="6010"/>
                </a:lnTo>
                <a:lnTo>
                  <a:pt x="16226" y="5528"/>
                </a:lnTo>
                <a:lnTo>
                  <a:pt x="15956" y="5071"/>
                </a:lnTo>
                <a:lnTo>
                  <a:pt x="15666" y="4622"/>
                </a:lnTo>
                <a:lnTo>
                  <a:pt x="15343" y="4204"/>
                </a:lnTo>
                <a:lnTo>
                  <a:pt x="14997" y="3809"/>
                </a:lnTo>
                <a:lnTo>
                  <a:pt x="14622" y="3433"/>
                </a:lnTo>
                <a:lnTo>
                  <a:pt x="14220" y="3087"/>
                </a:lnTo>
                <a:lnTo>
                  <a:pt x="13801" y="2764"/>
                </a:lnTo>
                <a:lnTo>
                  <a:pt x="13360" y="2468"/>
                </a:lnTo>
                <a:lnTo>
                  <a:pt x="12892" y="2207"/>
                </a:lnTo>
                <a:lnTo>
                  <a:pt x="12414" y="1970"/>
                </a:lnTo>
                <a:lnTo>
                  <a:pt x="11914" y="1773"/>
                </a:lnTo>
                <a:lnTo>
                  <a:pt x="11403" y="1601"/>
                </a:lnTo>
                <a:lnTo>
                  <a:pt x="10876" y="1469"/>
                </a:lnTo>
                <a:lnTo>
                  <a:pt x="10329" y="1374"/>
                </a:lnTo>
                <a:lnTo>
                  <a:pt x="9779" y="1315"/>
                </a:lnTo>
                <a:lnTo>
                  <a:pt x="9212" y="1295"/>
                </a:lnTo>
                <a:close/>
                <a:moveTo>
                  <a:pt x="9212" y="0"/>
                </a:moveTo>
                <a:lnTo>
                  <a:pt x="9818" y="20"/>
                </a:lnTo>
                <a:lnTo>
                  <a:pt x="10415" y="79"/>
                </a:lnTo>
                <a:lnTo>
                  <a:pt x="11001" y="178"/>
                </a:lnTo>
                <a:lnTo>
                  <a:pt x="11564" y="310"/>
                </a:lnTo>
                <a:lnTo>
                  <a:pt x="12124" y="474"/>
                </a:lnTo>
                <a:lnTo>
                  <a:pt x="12662" y="669"/>
                </a:lnTo>
                <a:lnTo>
                  <a:pt x="13189" y="899"/>
                </a:lnTo>
                <a:lnTo>
                  <a:pt x="13696" y="1163"/>
                </a:lnTo>
                <a:lnTo>
                  <a:pt x="14187" y="1460"/>
                </a:lnTo>
                <a:lnTo>
                  <a:pt x="14655" y="1779"/>
                </a:lnTo>
                <a:lnTo>
                  <a:pt x="15100" y="2128"/>
                </a:lnTo>
                <a:lnTo>
                  <a:pt x="15521" y="2501"/>
                </a:lnTo>
                <a:lnTo>
                  <a:pt x="15923" y="2903"/>
                </a:lnTo>
                <a:lnTo>
                  <a:pt x="16296" y="3331"/>
                </a:lnTo>
                <a:lnTo>
                  <a:pt x="16651" y="3776"/>
                </a:lnTo>
                <a:lnTo>
                  <a:pt x="16974" y="4244"/>
                </a:lnTo>
                <a:lnTo>
                  <a:pt x="17264" y="4728"/>
                </a:lnTo>
                <a:lnTo>
                  <a:pt x="17524" y="5235"/>
                </a:lnTo>
                <a:lnTo>
                  <a:pt x="17762" y="5759"/>
                </a:lnTo>
                <a:lnTo>
                  <a:pt x="17959" y="6306"/>
                </a:lnTo>
                <a:lnTo>
                  <a:pt x="18124" y="6856"/>
                </a:lnTo>
                <a:lnTo>
                  <a:pt x="18256" y="7426"/>
                </a:lnTo>
                <a:lnTo>
                  <a:pt x="18355" y="8013"/>
                </a:lnTo>
                <a:lnTo>
                  <a:pt x="18414" y="8602"/>
                </a:lnTo>
                <a:lnTo>
                  <a:pt x="18434" y="9209"/>
                </a:lnTo>
                <a:lnTo>
                  <a:pt x="18407" y="9838"/>
                </a:lnTo>
                <a:lnTo>
                  <a:pt x="18348" y="10447"/>
                </a:lnTo>
                <a:lnTo>
                  <a:pt x="18249" y="11047"/>
                </a:lnTo>
                <a:lnTo>
                  <a:pt x="18104" y="11637"/>
                </a:lnTo>
                <a:lnTo>
                  <a:pt x="17926" y="12210"/>
                </a:lnTo>
                <a:lnTo>
                  <a:pt x="17716" y="12767"/>
                </a:lnTo>
                <a:lnTo>
                  <a:pt x="17472" y="13304"/>
                </a:lnTo>
                <a:lnTo>
                  <a:pt x="17192" y="13825"/>
                </a:lnTo>
                <a:lnTo>
                  <a:pt x="16882" y="14315"/>
                </a:lnTo>
                <a:lnTo>
                  <a:pt x="16539" y="14796"/>
                </a:lnTo>
                <a:lnTo>
                  <a:pt x="16167" y="15251"/>
                </a:lnTo>
                <a:lnTo>
                  <a:pt x="21422" y="20496"/>
                </a:lnTo>
                <a:lnTo>
                  <a:pt x="21514" y="20615"/>
                </a:lnTo>
                <a:lnTo>
                  <a:pt x="21574" y="20747"/>
                </a:lnTo>
                <a:lnTo>
                  <a:pt x="21600" y="20885"/>
                </a:lnTo>
                <a:lnTo>
                  <a:pt x="21600" y="21023"/>
                </a:lnTo>
                <a:lnTo>
                  <a:pt x="21574" y="21162"/>
                </a:lnTo>
                <a:lnTo>
                  <a:pt x="21514" y="21290"/>
                </a:lnTo>
                <a:lnTo>
                  <a:pt x="21422" y="21409"/>
                </a:lnTo>
                <a:lnTo>
                  <a:pt x="21317" y="21495"/>
                </a:lnTo>
                <a:lnTo>
                  <a:pt x="21205" y="21554"/>
                </a:lnTo>
                <a:lnTo>
                  <a:pt x="21086" y="21587"/>
                </a:lnTo>
                <a:lnTo>
                  <a:pt x="20964" y="21600"/>
                </a:lnTo>
                <a:lnTo>
                  <a:pt x="20846" y="21587"/>
                </a:lnTo>
                <a:lnTo>
                  <a:pt x="20727" y="21554"/>
                </a:lnTo>
                <a:lnTo>
                  <a:pt x="20608" y="21488"/>
                </a:lnTo>
                <a:lnTo>
                  <a:pt x="20509" y="21409"/>
                </a:lnTo>
                <a:lnTo>
                  <a:pt x="15258" y="16164"/>
                </a:lnTo>
                <a:lnTo>
                  <a:pt x="14806" y="16529"/>
                </a:lnTo>
                <a:lnTo>
                  <a:pt x="14325" y="16872"/>
                </a:lnTo>
                <a:lnTo>
                  <a:pt x="13825" y="17182"/>
                </a:lnTo>
                <a:lnTo>
                  <a:pt x="13307" y="17462"/>
                </a:lnTo>
                <a:lnTo>
                  <a:pt x="12767" y="17706"/>
                </a:lnTo>
                <a:lnTo>
                  <a:pt x="12217" y="17923"/>
                </a:lnTo>
                <a:lnTo>
                  <a:pt x="11643" y="18094"/>
                </a:lnTo>
                <a:lnTo>
                  <a:pt x="11054" y="18236"/>
                </a:lnTo>
                <a:lnTo>
                  <a:pt x="10454" y="18335"/>
                </a:lnTo>
                <a:lnTo>
                  <a:pt x="9838" y="18401"/>
                </a:lnTo>
                <a:lnTo>
                  <a:pt x="9212" y="18421"/>
                </a:lnTo>
                <a:lnTo>
                  <a:pt x="8609" y="18401"/>
                </a:lnTo>
                <a:lnTo>
                  <a:pt x="8016" y="18342"/>
                </a:lnTo>
                <a:lnTo>
                  <a:pt x="7433" y="18243"/>
                </a:lnTo>
                <a:lnTo>
                  <a:pt x="6860" y="18114"/>
                </a:lnTo>
                <a:lnTo>
                  <a:pt x="6309" y="17949"/>
                </a:lnTo>
                <a:lnTo>
                  <a:pt x="5762" y="17752"/>
                </a:lnTo>
                <a:lnTo>
                  <a:pt x="5239" y="17515"/>
                </a:lnTo>
                <a:lnTo>
                  <a:pt x="4731" y="17251"/>
                </a:lnTo>
                <a:lnTo>
                  <a:pt x="4244" y="16964"/>
                </a:lnTo>
                <a:lnTo>
                  <a:pt x="3779" y="16641"/>
                </a:lnTo>
                <a:lnTo>
                  <a:pt x="3331" y="16292"/>
                </a:lnTo>
                <a:lnTo>
                  <a:pt x="2906" y="15920"/>
                </a:lnTo>
                <a:lnTo>
                  <a:pt x="2504" y="15518"/>
                </a:lnTo>
                <a:lnTo>
                  <a:pt x="2128" y="15093"/>
                </a:lnTo>
                <a:lnTo>
                  <a:pt x="1782" y="14645"/>
                </a:lnTo>
                <a:lnTo>
                  <a:pt x="1460" y="14180"/>
                </a:lnTo>
                <a:lnTo>
                  <a:pt x="1163" y="13693"/>
                </a:lnTo>
                <a:lnTo>
                  <a:pt x="899" y="13182"/>
                </a:lnTo>
                <a:lnTo>
                  <a:pt x="669" y="12655"/>
                </a:lnTo>
                <a:lnTo>
                  <a:pt x="474" y="12118"/>
                </a:lnTo>
                <a:lnTo>
                  <a:pt x="303" y="11558"/>
                </a:lnTo>
                <a:lnTo>
                  <a:pt x="171" y="10994"/>
                </a:lnTo>
                <a:lnTo>
                  <a:pt x="79" y="10408"/>
                </a:lnTo>
                <a:lnTo>
                  <a:pt x="20" y="9818"/>
                </a:lnTo>
                <a:lnTo>
                  <a:pt x="0" y="9209"/>
                </a:lnTo>
                <a:lnTo>
                  <a:pt x="20" y="8602"/>
                </a:lnTo>
                <a:lnTo>
                  <a:pt x="79" y="8013"/>
                </a:lnTo>
                <a:lnTo>
                  <a:pt x="171" y="7426"/>
                </a:lnTo>
                <a:lnTo>
                  <a:pt x="303" y="6856"/>
                </a:lnTo>
                <a:lnTo>
                  <a:pt x="474" y="6306"/>
                </a:lnTo>
                <a:lnTo>
                  <a:pt x="669" y="5759"/>
                </a:lnTo>
                <a:lnTo>
                  <a:pt x="899" y="5242"/>
                </a:lnTo>
                <a:lnTo>
                  <a:pt x="1163" y="4728"/>
                </a:lnTo>
                <a:lnTo>
                  <a:pt x="1460" y="4244"/>
                </a:lnTo>
                <a:lnTo>
                  <a:pt x="1782" y="3776"/>
                </a:lnTo>
                <a:lnTo>
                  <a:pt x="2128" y="3331"/>
                </a:lnTo>
                <a:lnTo>
                  <a:pt x="2504" y="2903"/>
                </a:lnTo>
                <a:lnTo>
                  <a:pt x="2906" y="2501"/>
                </a:lnTo>
                <a:lnTo>
                  <a:pt x="3324" y="2128"/>
                </a:lnTo>
                <a:lnTo>
                  <a:pt x="3772" y="1779"/>
                </a:lnTo>
                <a:lnTo>
                  <a:pt x="4244" y="1460"/>
                </a:lnTo>
                <a:lnTo>
                  <a:pt x="4731" y="1170"/>
                </a:lnTo>
                <a:lnTo>
                  <a:pt x="5239" y="906"/>
                </a:lnTo>
                <a:lnTo>
                  <a:pt x="5762" y="669"/>
                </a:lnTo>
                <a:lnTo>
                  <a:pt x="6303" y="474"/>
                </a:lnTo>
                <a:lnTo>
                  <a:pt x="6860" y="310"/>
                </a:lnTo>
                <a:lnTo>
                  <a:pt x="7433" y="178"/>
                </a:lnTo>
                <a:lnTo>
                  <a:pt x="8016" y="79"/>
                </a:lnTo>
                <a:lnTo>
                  <a:pt x="8609" y="20"/>
                </a:lnTo>
                <a:lnTo>
                  <a:pt x="9212" y="0"/>
                </a:lnTo>
                <a:close/>
              </a:path>
            </a:pathLst>
          </a:custGeom>
          <a:solidFill>
            <a:srgbClr val="8497B0"/>
          </a:solidFill>
          <a:ln w="12700">
            <a:miter lim="400000"/>
          </a:ln>
        </p:spPr>
        <p:txBody>
          <a:bodyPr lIns="45719" rIns="45719"/>
          <a:lstStyle/>
          <a:p>
            <a:pPr/>
          </a:p>
        </p:txBody>
      </p:sp>
      <p:sp>
        <p:nvSpPr>
          <p:cNvPr id="305" name="Freeform 105"/>
          <p:cNvSpPr/>
          <p:nvPr/>
        </p:nvSpPr>
        <p:spPr>
          <a:xfrm>
            <a:off x="8733784" y="1462782"/>
            <a:ext cx="364468" cy="347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0" y="1470"/>
                </a:moveTo>
                <a:lnTo>
                  <a:pt x="4024" y="7780"/>
                </a:lnTo>
                <a:lnTo>
                  <a:pt x="4024" y="20016"/>
                </a:lnTo>
                <a:lnTo>
                  <a:pt x="4043" y="20116"/>
                </a:lnTo>
                <a:lnTo>
                  <a:pt x="4090" y="20206"/>
                </a:lnTo>
                <a:lnTo>
                  <a:pt x="4152" y="20275"/>
                </a:lnTo>
                <a:lnTo>
                  <a:pt x="4238" y="20323"/>
                </a:lnTo>
                <a:lnTo>
                  <a:pt x="4336" y="20337"/>
                </a:lnTo>
                <a:lnTo>
                  <a:pt x="7540" y="20337"/>
                </a:lnTo>
                <a:lnTo>
                  <a:pt x="7626" y="20323"/>
                </a:lnTo>
                <a:lnTo>
                  <a:pt x="7698" y="20275"/>
                </a:lnTo>
                <a:lnTo>
                  <a:pt x="7744" y="20199"/>
                </a:lnTo>
                <a:lnTo>
                  <a:pt x="7764" y="20109"/>
                </a:lnTo>
                <a:lnTo>
                  <a:pt x="7764" y="14466"/>
                </a:lnTo>
                <a:lnTo>
                  <a:pt x="7777" y="14227"/>
                </a:lnTo>
                <a:lnTo>
                  <a:pt x="7837" y="13993"/>
                </a:lnTo>
                <a:lnTo>
                  <a:pt x="7922" y="13779"/>
                </a:lnTo>
                <a:lnTo>
                  <a:pt x="8031" y="13589"/>
                </a:lnTo>
                <a:lnTo>
                  <a:pt x="8176" y="13416"/>
                </a:lnTo>
                <a:lnTo>
                  <a:pt x="8340" y="13264"/>
                </a:lnTo>
                <a:lnTo>
                  <a:pt x="8531" y="13147"/>
                </a:lnTo>
                <a:lnTo>
                  <a:pt x="8732" y="13054"/>
                </a:lnTo>
                <a:lnTo>
                  <a:pt x="8950" y="12999"/>
                </a:lnTo>
                <a:lnTo>
                  <a:pt x="9180" y="12978"/>
                </a:lnTo>
                <a:lnTo>
                  <a:pt x="12413" y="12978"/>
                </a:lnTo>
                <a:lnTo>
                  <a:pt x="12644" y="12999"/>
                </a:lnTo>
                <a:lnTo>
                  <a:pt x="12868" y="13054"/>
                </a:lnTo>
                <a:lnTo>
                  <a:pt x="13069" y="13147"/>
                </a:lnTo>
                <a:lnTo>
                  <a:pt x="13253" y="13264"/>
                </a:lnTo>
                <a:lnTo>
                  <a:pt x="13418" y="13416"/>
                </a:lnTo>
                <a:lnTo>
                  <a:pt x="13563" y="13589"/>
                </a:lnTo>
                <a:lnTo>
                  <a:pt x="13671" y="13779"/>
                </a:lnTo>
                <a:lnTo>
                  <a:pt x="13763" y="13993"/>
                </a:lnTo>
                <a:lnTo>
                  <a:pt x="13816" y="14227"/>
                </a:lnTo>
                <a:lnTo>
                  <a:pt x="13836" y="14466"/>
                </a:lnTo>
                <a:lnTo>
                  <a:pt x="13836" y="20102"/>
                </a:lnTo>
                <a:lnTo>
                  <a:pt x="13849" y="20192"/>
                </a:lnTo>
                <a:lnTo>
                  <a:pt x="13895" y="20261"/>
                </a:lnTo>
                <a:lnTo>
                  <a:pt x="13968" y="20309"/>
                </a:lnTo>
                <a:lnTo>
                  <a:pt x="14053" y="20330"/>
                </a:lnTo>
                <a:lnTo>
                  <a:pt x="17257" y="20330"/>
                </a:lnTo>
                <a:lnTo>
                  <a:pt x="17310" y="20316"/>
                </a:lnTo>
                <a:lnTo>
                  <a:pt x="17362" y="20268"/>
                </a:lnTo>
                <a:lnTo>
                  <a:pt x="17422" y="20185"/>
                </a:lnTo>
                <a:lnTo>
                  <a:pt x="17481" y="20081"/>
                </a:lnTo>
                <a:lnTo>
                  <a:pt x="17524" y="19947"/>
                </a:lnTo>
                <a:lnTo>
                  <a:pt x="17557" y="19788"/>
                </a:lnTo>
                <a:lnTo>
                  <a:pt x="17570" y="19602"/>
                </a:lnTo>
                <a:lnTo>
                  <a:pt x="17570" y="7842"/>
                </a:lnTo>
                <a:lnTo>
                  <a:pt x="10770" y="1470"/>
                </a:lnTo>
                <a:close/>
                <a:moveTo>
                  <a:pt x="10711" y="0"/>
                </a:moveTo>
                <a:lnTo>
                  <a:pt x="10836" y="7"/>
                </a:lnTo>
                <a:lnTo>
                  <a:pt x="10961" y="35"/>
                </a:lnTo>
                <a:lnTo>
                  <a:pt x="11073" y="90"/>
                </a:lnTo>
                <a:lnTo>
                  <a:pt x="11175" y="173"/>
                </a:lnTo>
                <a:lnTo>
                  <a:pt x="11208" y="193"/>
                </a:lnTo>
                <a:lnTo>
                  <a:pt x="11235" y="221"/>
                </a:lnTo>
                <a:lnTo>
                  <a:pt x="21396" y="9744"/>
                </a:lnTo>
                <a:lnTo>
                  <a:pt x="21488" y="9854"/>
                </a:lnTo>
                <a:lnTo>
                  <a:pt x="21554" y="9975"/>
                </a:lnTo>
                <a:lnTo>
                  <a:pt x="21587" y="10106"/>
                </a:lnTo>
                <a:lnTo>
                  <a:pt x="21600" y="10244"/>
                </a:lnTo>
                <a:lnTo>
                  <a:pt x="21580" y="10382"/>
                </a:lnTo>
                <a:lnTo>
                  <a:pt x="21528" y="10510"/>
                </a:lnTo>
                <a:lnTo>
                  <a:pt x="21449" y="10634"/>
                </a:lnTo>
                <a:lnTo>
                  <a:pt x="21356" y="10724"/>
                </a:lnTo>
                <a:lnTo>
                  <a:pt x="21248" y="10793"/>
                </a:lnTo>
                <a:lnTo>
                  <a:pt x="21129" y="10828"/>
                </a:lnTo>
                <a:lnTo>
                  <a:pt x="21004" y="10841"/>
                </a:lnTo>
                <a:lnTo>
                  <a:pt x="20899" y="10835"/>
                </a:lnTo>
                <a:lnTo>
                  <a:pt x="20793" y="10800"/>
                </a:lnTo>
                <a:lnTo>
                  <a:pt x="20695" y="10752"/>
                </a:lnTo>
                <a:lnTo>
                  <a:pt x="20606" y="10683"/>
                </a:lnTo>
                <a:lnTo>
                  <a:pt x="18775" y="8967"/>
                </a:lnTo>
                <a:lnTo>
                  <a:pt x="18775" y="19615"/>
                </a:lnTo>
                <a:lnTo>
                  <a:pt x="18755" y="19912"/>
                </a:lnTo>
                <a:lnTo>
                  <a:pt x="18712" y="20192"/>
                </a:lnTo>
                <a:lnTo>
                  <a:pt x="18633" y="20461"/>
                </a:lnTo>
                <a:lnTo>
                  <a:pt x="18535" y="20699"/>
                </a:lnTo>
                <a:lnTo>
                  <a:pt x="18409" y="20920"/>
                </a:lnTo>
                <a:lnTo>
                  <a:pt x="18258" y="21120"/>
                </a:lnTo>
                <a:lnTo>
                  <a:pt x="18090" y="21286"/>
                </a:lnTo>
                <a:lnTo>
                  <a:pt x="17906" y="21414"/>
                </a:lnTo>
                <a:lnTo>
                  <a:pt x="17701" y="21510"/>
                </a:lnTo>
                <a:lnTo>
                  <a:pt x="17484" y="21572"/>
                </a:lnTo>
                <a:lnTo>
                  <a:pt x="17264" y="21600"/>
                </a:lnTo>
                <a:lnTo>
                  <a:pt x="14053" y="21600"/>
                </a:lnTo>
                <a:lnTo>
                  <a:pt x="13823" y="21579"/>
                </a:lnTo>
                <a:lnTo>
                  <a:pt x="13609" y="21517"/>
                </a:lnTo>
                <a:lnTo>
                  <a:pt x="13405" y="21427"/>
                </a:lnTo>
                <a:lnTo>
                  <a:pt x="13220" y="21314"/>
                </a:lnTo>
                <a:lnTo>
                  <a:pt x="13055" y="21162"/>
                </a:lnTo>
                <a:lnTo>
                  <a:pt x="12914" y="20989"/>
                </a:lnTo>
                <a:lnTo>
                  <a:pt x="12795" y="20796"/>
                </a:lnTo>
                <a:lnTo>
                  <a:pt x="12710" y="20585"/>
                </a:lnTo>
                <a:lnTo>
                  <a:pt x="12657" y="20351"/>
                </a:lnTo>
                <a:lnTo>
                  <a:pt x="12637" y="20109"/>
                </a:lnTo>
                <a:lnTo>
                  <a:pt x="12637" y="14466"/>
                </a:lnTo>
                <a:lnTo>
                  <a:pt x="12624" y="14376"/>
                </a:lnTo>
                <a:lnTo>
                  <a:pt x="12571" y="14303"/>
                </a:lnTo>
                <a:lnTo>
                  <a:pt x="12506" y="14255"/>
                </a:lnTo>
                <a:lnTo>
                  <a:pt x="12420" y="14234"/>
                </a:lnTo>
                <a:lnTo>
                  <a:pt x="9187" y="14234"/>
                </a:lnTo>
                <a:lnTo>
                  <a:pt x="9101" y="14255"/>
                </a:lnTo>
                <a:lnTo>
                  <a:pt x="9029" y="14303"/>
                </a:lnTo>
                <a:lnTo>
                  <a:pt x="8982" y="14376"/>
                </a:lnTo>
                <a:lnTo>
                  <a:pt x="8963" y="14466"/>
                </a:lnTo>
                <a:lnTo>
                  <a:pt x="8963" y="20109"/>
                </a:lnTo>
                <a:lnTo>
                  <a:pt x="8950" y="20351"/>
                </a:lnTo>
                <a:lnTo>
                  <a:pt x="8890" y="20585"/>
                </a:lnTo>
                <a:lnTo>
                  <a:pt x="8805" y="20796"/>
                </a:lnTo>
                <a:lnTo>
                  <a:pt x="8693" y="20989"/>
                </a:lnTo>
                <a:lnTo>
                  <a:pt x="8551" y="21162"/>
                </a:lnTo>
                <a:lnTo>
                  <a:pt x="8386" y="21314"/>
                </a:lnTo>
                <a:lnTo>
                  <a:pt x="8195" y="21427"/>
                </a:lnTo>
                <a:lnTo>
                  <a:pt x="7991" y="21517"/>
                </a:lnTo>
                <a:lnTo>
                  <a:pt x="7777" y="21579"/>
                </a:lnTo>
                <a:lnTo>
                  <a:pt x="7547" y="21600"/>
                </a:lnTo>
                <a:lnTo>
                  <a:pt x="4343" y="21600"/>
                </a:lnTo>
                <a:lnTo>
                  <a:pt x="4096" y="21572"/>
                </a:lnTo>
                <a:lnTo>
                  <a:pt x="3866" y="21517"/>
                </a:lnTo>
                <a:lnTo>
                  <a:pt x="3648" y="21421"/>
                </a:lnTo>
                <a:lnTo>
                  <a:pt x="3447" y="21293"/>
                </a:lnTo>
                <a:lnTo>
                  <a:pt x="3270" y="21134"/>
                </a:lnTo>
                <a:lnTo>
                  <a:pt x="3118" y="20948"/>
                </a:lnTo>
                <a:lnTo>
                  <a:pt x="3000" y="20741"/>
                </a:lnTo>
                <a:lnTo>
                  <a:pt x="2907" y="20516"/>
                </a:lnTo>
                <a:lnTo>
                  <a:pt x="2851" y="20268"/>
                </a:lnTo>
                <a:lnTo>
                  <a:pt x="2832" y="20016"/>
                </a:lnTo>
                <a:lnTo>
                  <a:pt x="2832" y="8905"/>
                </a:lnTo>
                <a:lnTo>
                  <a:pt x="1001" y="10621"/>
                </a:lnTo>
                <a:lnTo>
                  <a:pt x="912" y="10690"/>
                </a:lnTo>
                <a:lnTo>
                  <a:pt x="813" y="10745"/>
                </a:lnTo>
                <a:lnTo>
                  <a:pt x="708" y="10772"/>
                </a:lnTo>
                <a:lnTo>
                  <a:pt x="603" y="10779"/>
                </a:lnTo>
                <a:lnTo>
                  <a:pt x="477" y="10765"/>
                </a:lnTo>
                <a:lnTo>
                  <a:pt x="359" y="10731"/>
                </a:lnTo>
                <a:lnTo>
                  <a:pt x="250" y="10662"/>
                </a:lnTo>
                <a:lnTo>
                  <a:pt x="151" y="10572"/>
                </a:lnTo>
                <a:lnTo>
                  <a:pt x="72" y="10451"/>
                </a:lnTo>
                <a:lnTo>
                  <a:pt x="20" y="10320"/>
                </a:lnTo>
                <a:lnTo>
                  <a:pt x="0" y="10189"/>
                </a:lnTo>
                <a:lnTo>
                  <a:pt x="7" y="10051"/>
                </a:lnTo>
                <a:lnTo>
                  <a:pt x="46" y="9913"/>
                </a:lnTo>
                <a:lnTo>
                  <a:pt x="105" y="9792"/>
                </a:lnTo>
                <a:lnTo>
                  <a:pt x="204" y="9682"/>
                </a:lnTo>
                <a:lnTo>
                  <a:pt x="10365" y="159"/>
                </a:lnTo>
                <a:lnTo>
                  <a:pt x="10471" y="76"/>
                </a:lnTo>
                <a:lnTo>
                  <a:pt x="10586" y="28"/>
                </a:lnTo>
                <a:lnTo>
                  <a:pt x="10711" y="0"/>
                </a:lnTo>
                <a:close/>
              </a:path>
            </a:pathLst>
          </a:custGeom>
          <a:solidFill>
            <a:srgbClr val="8497B0"/>
          </a:solidFill>
          <a:ln w="12700">
            <a:miter lim="400000"/>
          </a:ln>
        </p:spPr>
        <p:txBody>
          <a:bodyPr lIns="45719" rIns="45719"/>
          <a:lstStyle/>
          <a:p>
            <a:pPr/>
          </a:p>
        </p:txBody>
      </p:sp>
      <p:grpSp>
        <p:nvGrpSpPr>
          <p:cNvPr id="308" name="Group 29"/>
          <p:cNvGrpSpPr/>
          <p:nvPr/>
        </p:nvGrpSpPr>
        <p:grpSpPr>
          <a:xfrm>
            <a:off x="11144467" y="2291962"/>
            <a:ext cx="907774" cy="993869"/>
            <a:chOff x="0" y="0"/>
            <a:chExt cx="907772" cy="993867"/>
          </a:xfrm>
        </p:grpSpPr>
        <p:sp>
          <p:nvSpPr>
            <p:cNvPr id="306" name="Freeform 121"/>
            <p:cNvSpPr/>
            <p:nvPr/>
          </p:nvSpPr>
          <p:spPr>
            <a:xfrm>
              <a:off x="223276" y="-1"/>
              <a:ext cx="460895" cy="535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9" y="2257"/>
                  </a:moveTo>
                  <a:lnTo>
                    <a:pt x="10433" y="2257"/>
                  </a:lnTo>
                  <a:lnTo>
                    <a:pt x="10113" y="2269"/>
                  </a:lnTo>
                  <a:lnTo>
                    <a:pt x="9769" y="2293"/>
                  </a:lnTo>
                  <a:lnTo>
                    <a:pt x="9387" y="2330"/>
                  </a:lnTo>
                  <a:lnTo>
                    <a:pt x="9005" y="2379"/>
                  </a:lnTo>
                  <a:lnTo>
                    <a:pt x="8593" y="2452"/>
                  </a:lnTo>
                  <a:lnTo>
                    <a:pt x="8180" y="2538"/>
                  </a:lnTo>
                  <a:lnTo>
                    <a:pt x="7760" y="2636"/>
                  </a:lnTo>
                  <a:lnTo>
                    <a:pt x="7332" y="2764"/>
                  </a:lnTo>
                  <a:lnTo>
                    <a:pt x="6905" y="2923"/>
                  </a:lnTo>
                  <a:lnTo>
                    <a:pt x="6492" y="3107"/>
                  </a:lnTo>
                  <a:lnTo>
                    <a:pt x="6072" y="3315"/>
                  </a:lnTo>
                  <a:lnTo>
                    <a:pt x="5675" y="3559"/>
                  </a:lnTo>
                  <a:lnTo>
                    <a:pt x="5278" y="3828"/>
                  </a:lnTo>
                  <a:lnTo>
                    <a:pt x="4896" y="4146"/>
                  </a:lnTo>
                  <a:lnTo>
                    <a:pt x="4552" y="4489"/>
                  </a:lnTo>
                  <a:lnTo>
                    <a:pt x="4216" y="4874"/>
                  </a:lnTo>
                  <a:lnTo>
                    <a:pt x="3911" y="5302"/>
                  </a:lnTo>
                  <a:lnTo>
                    <a:pt x="3636" y="5779"/>
                  </a:lnTo>
                  <a:lnTo>
                    <a:pt x="3407" y="6293"/>
                  </a:lnTo>
                  <a:lnTo>
                    <a:pt x="3208" y="6849"/>
                  </a:lnTo>
                  <a:lnTo>
                    <a:pt x="3040" y="7461"/>
                  </a:lnTo>
                  <a:lnTo>
                    <a:pt x="2918" y="8134"/>
                  </a:lnTo>
                  <a:lnTo>
                    <a:pt x="2857" y="8849"/>
                  </a:lnTo>
                  <a:lnTo>
                    <a:pt x="2857" y="8861"/>
                  </a:lnTo>
                  <a:lnTo>
                    <a:pt x="2849" y="8886"/>
                  </a:lnTo>
                  <a:lnTo>
                    <a:pt x="2849" y="8959"/>
                  </a:lnTo>
                  <a:lnTo>
                    <a:pt x="2834" y="9082"/>
                  </a:lnTo>
                  <a:lnTo>
                    <a:pt x="2818" y="9289"/>
                  </a:lnTo>
                  <a:lnTo>
                    <a:pt x="2803" y="9546"/>
                  </a:lnTo>
                  <a:lnTo>
                    <a:pt x="2788" y="9877"/>
                  </a:lnTo>
                  <a:lnTo>
                    <a:pt x="2788" y="10665"/>
                  </a:lnTo>
                  <a:lnTo>
                    <a:pt x="2803" y="11130"/>
                  </a:lnTo>
                  <a:lnTo>
                    <a:pt x="2849" y="11632"/>
                  </a:lnTo>
                  <a:lnTo>
                    <a:pt x="2887" y="12152"/>
                  </a:lnTo>
                  <a:lnTo>
                    <a:pt x="2979" y="12702"/>
                  </a:lnTo>
                  <a:lnTo>
                    <a:pt x="3086" y="13277"/>
                  </a:lnTo>
                  <a:lnTo>
                    <a:pt x="3238" y="13846"/>
                  </a:lnTo>
                  <a:lnTo>
                    <a:pt x="3407" y="14420"/>
                  </a:lnTo>
                  <a:lnTo>
                    <a:pt x="3636" y="14995"/>
                  </a:lnTo>
                  <a:lnTo>
                    <a:pt x="3895" y="15552"/>
                  </a:lnTo>
                  <a:lnTo>
                    <a:pt x="4201" y="16102"/>
                  </a:lnTo>
                  <a:lnTo>
                    <a:pt x="4552" y="16628"/>
                  </a:lnTo>
                  <a:lnTo>
                    <a:pt x="4957" y="17130"/>
                  </a:lnTo>
                  <a:lnTo>
                    <a:pt x="5415" y="17588"/>
                  </a:lnTo>
                  <a:lnTo>
                    <a:pt x="5919" y="18004"/>
                  </a:lnTo>
                  <a:lnTo>
                    <a:pt x="6477" y="18359"/>
                  </a:lnTo>
                  <a:lnTo>
                    <a:pt x="7073" y="18665"/>
                  </a:lnTo>
                  <a:lnTo>
                    <a:pt x="7714" y="18909"/>
                  </a:lnTo>
                  <a:lnTo>
                    <a:pt x="8394" y="19105"/>
                  </a:lnTo>
                  <a:lnTo>
                    <a:pt x="9127" y="19246"/>
                  </a:lnTo>
                  <a:lnTo>
                    <a:pt x="9922" y="19331"/>
                  </a:lnTo>
                  <a:lnTo>
                    <a:pt x="10739" y="19356"/>
                  </a:lnTo>
                  <a:lnTo>
                    <a:pt x="10846" y="19356"/>
                  </a:lnTo>
                  <a:lnTo>
                    <a:pt x="11686" y="19331"/>
                  </a:lnTo>
                  <a:lnTo>
                    <a:pt x="12457" y="19246"/>
                  </a:lnTo>
                  <a:lnTo>
                    <a:pt x="13191" y="19105"/>
                  </a:lnTo>
                  <a:lnTo>
                    <a:pt x="13886" y="18909"/>
                  </a:lnTo>
                  <a:lnTo>
                    <a:pt x="14527" y="18665"/>
                  </a:lnTo>
                  <a:lnTo>
                    <a:pt x="15123" y="18359"/>
                  </a:lnTo>
                  <a:lnTo>
                    <a:pt x="15665" y="18004"/>
                  </a:lnTo>
                  <a:lnTo>
                    <a:pt x="16185" y="17588"/>
                  </a:lnTo>
                  <a:lnTo>
                    <a:pt x="16643" y="17130"/>
                  </a:lnTo>
                  <a:lnTo>
                    <a:pt x="17055" y="16628"/>
                  </a:lnTo>
                  <a:lnTo>
                    <a:pt x="17399" y="16090"/>
                  </a:lnTo>
                  <a:lnTo>
                    <a:pt x="17705" y="15540"/>
                  </a:lnTo>
                  <a:lnTo>
                    <a:pt x="17964" y="14983"/>
                  </a:lnTo>
                  <a:lnTo>
                    <a:pt x="18193" y="14408"/>
                  </a:lnTo>
                  <a:lnTo>
                    <a:pt x="18362" y="13833"/>
                  </a:lnTo>
                  <a:lnTo>
                    <a:pt x="18514" y="13265"/>
                  </a:lnTo>
                  <a:lnTo>
                    <a:pt x="18621" y="12702"/>
                  </a:lnTo>
                  <a:lnTo>
                    <a:pt x="18698" y="12152"/>
                  </a:lnTo>
                  <a:lnTo>
                    <a:pt x="18759" y="11632"/>
                  </a:lnTo>
                  <a:lnTo>
                    <a:pt x="18789" y="11130"/>
                  </a:lnTo>
                  <a:lnTo>
                    <a:pt x="18820" y="10665"/>
                  </a:lnTo>
                  <a:lnTo>
                    <a:pt x="18820" y="10250"/>
                  </a:lnTo>
                  <a:lnTo>
                    <a:pt x="18805" y="9877"/>
                  </a:lnTo>
                  <a:lnTo>
                    <a:pt x="18805" y="9546"/>
                  </a:lnTo>
                  <a:lnTo>
                    <a:pt x="18774" y="9289"/>
                  </a:lnTo>
                  <a:lnTo>
                    <a:pt x="18759" y="9082"/>
                  </a:lnTo>
                  <a:lnTo>
                    <a:pt x="18743" y="8959"/>
                  </a:lnTo>
                  <a:lnTo>
                    <a:pt x="18743" y="8910"/>
                  </a:lnTo>
                  <a:lnTo>
                    <a:pt x="18728" y="8886"/>
                  </a:lnTo>
                  <a:lnTo>
                    <a:pt x="18728" y="8849"/>
                  </a:lnTo>
                  <a:lnTo>
                    <a:pt x="18667" y="8134"/>
                  </a:lnTo>
                  <a:lnTo>
                    <a:pt x="18545" y="7485"/>
                  </a:lnTo>
                  <a:lnTo>
                    <a:pt x="18392" y="6874"/>
                  </a:lnTo>
                  <a:lnTo>
                    <a:pt x="18193" y="6317"/>
                  </a:lnTo>
                  <a:lnTo>
                    <a:pt x="17949" y="5804"/>
                  </a:lnTo>
                  <a:lnTo>
                    <a:pt x="17689" y="5339"/>
                  </a:lnTo>
                  <a:lnTo>
                    <a:pt x="17384" y="4911"/>
                  </a:lnTo>
                  <a:lnTo>
                    <a:pt x="17055" y="4525"/>
                  </a:lnTo>
                  <a:lnTo>
                    <a:pt x="16704" y="4171"/>
                  </a:lnTo>
                  <a:lnTo>
                    <a:pt x="16322" y="3865"/>
                  </a:lnTo>
                  <a:lnTo>
                    <a:pt x="15925" y="3584"/>
                  </a:lnTo>
                  <a:lnTo>
                    <a:pt x="15513" y="3339"/>
                  </a:lnTo>
                  <a:lnTo>
                    <a:pt x="15093" y="3119"/>
                  </a:lnTo>
                  <a:lnTo>
                    <a:pt x="14650" y="2935"/>
                  </a:lnTo>
                  <a:lnTo>
                    <a:pt x="14222" y="2776"/>
                  </a:lnTo>
                  <a:lnTo>
                    <a:pt x="13764" y="2648"/>
                  </a:lnTo>
                  <a:lnTo>
                    <a:pt x="13328" y="2538"/>
                  </a:lnTo>
                  <a:lnTo>
                    <a:pt x="12900" y="2452"/>
                  </a:lnTo>
                  <a:lnTo>
                    <a:pt x="12457" y="2379"/>
                  </a:lnTo>
                  <a:lnTo>
                    <a:pt x="12030" y="2330"/>
                  </a:lnTo>
                  <a:lnTo>
                    <a:pt x="11625" y="2293"/>
                  </a:lnTo>
                  <a:lnTo>
                    <a:pt x="11228" y="2269"/>
                  </a:lnTo>
                  <a:lnTo>
                    <a:pt x="10861" y="2257"/>
                  </a:lnTo>
                  <a:lnTo>
                    <a:pt x="10739" y="2257"/>
                  </a:lnTo>
                  <a:close/>
                  <a:moveTo>
                    <a:pt x="10739" y="0"/>
                  </a:moveTo>
                  <a:lnTo>
                    <a:pt x="10922" y="0"/>
                  </a:lnTo>
                  <a:lnTo>
                    <a:pt x="11938" y="49"/>
                  </a:lnTo>
                  <a:lnTo>
                    <a:pt x="12931" y="159"/>
                  </a:lnTo>
                  <a:lnTo>
                    <a:pt x="13886" y="330"/>
                  </a:lnTo>
                  <a:lnTo>
                    <a:pt x="14802" y="550"/>
                  </a:lnTo>
                  <a:lnTo>
                    <a:pt x="15665" y="832"/>
                  </a:lnTo>
                  <a:lnTo>
                    <a:pt x="16490" y="1168"/>
                  </a:lnTo>
                  <a:lnTo>
                    <a:pt x="16872" y="1364"/>
                  </a:lnTo>
                  <a:lnTo>
                    <a:pt x="17262" y="1572"/>
                  </a:lnTo>
                  <a:lnTo>
                    <a:pt x="17659" y="1804"/>
                  </a:lnTo>
                  <a:lnTo>
                    <a:pt x="18056" y="2073"/>
                  </a:lnTo>
                  <a:lnTo>
                    <a:pt x="18438" y="2367"/>
                  </a:lnTo>
                  <a:lnTo>
                    <a:pt x="18820" y="2697"/>
                  </a:lnTo>
                  <a:lnTo>
                    <a:pt x="19194" y="3046"/>
                  </a:lnTo>
                  <a:lnTo>
                    <a:pt x="19545" y="3437"/>
                  </a:lnTo>
                  <a:lnTo>
                    <a:pt x="19881" y="3865"/>
                  </a:lnTo>
                  <a:lnTo>
                    <a:pt x="20202" y="4330"/>
                  </a:lnTo>
                  <a:lnTo>
                    <a:pt x="20493" y="4825"/>
                  </a:lnTo>
                  <a:lnTo>
                    <a:pt x="20745" y="5363"/>
                  </a:lnTo>
                  <a:lnTo>
                    <a:pt x="20974" y="5950"/>
                  </a:lnTo>
                  <a:lnTo>
                    <a:pt x="21172" y="6568"/>
                  </a:lnTo>
                  <a:lnTo>
                    <a:pt x="21325" y="7241"/>
                  </a:lnTo>
                  <a:lnTo>
                    <a:pt x="21447" y="7950"/>
                  </a:lnTo>
                  <a:lnTo>
                    <a:pt x="21508" y="8702"/>
                  </a:lnTo>
                  <a:lnTo>
                    <a:pt x="21524" y="8837"/>
                  </a:lnTo>
                  <a:lnTo>
                    <a:pt x="21554" y="9045"/>
                  </a:lnTo>
                  <a:lnTo>
                    <a:pt x="21569" y="9314"/>
                  </a:lnTo>
                  <a:lnTo>
                    <a:pt x="21585" y="9669"/>
                  </a:lnTo>
                  <a:lnTo>
                    <a:pt x="21600" y="10066"/>
                  </a:lnTo>
                  <a:lnTo>
                    <a:pt x="21600" y="10519"/>
                  </a:lnTo>
                  <a:lnTo>
                    <a:pt x="21585" y="11020"/>
                  </a:lnTo>
                  <a:lnTo>
                    <a:pt x="21554" y="11571"/>
                  </a:lnTo>
                  <a:lnTo>
                    <a:pt x="21493" y="12152"/>
                  </a:lnTo>
                  <a:lnTo>
                    <a:pt x="21417" y="12763"/>
                  </a:lnTo>
                  <a:lnTo>
                    <a:pt x="21294" y="13387"/>
                  </a:lnTo>
                  <a:lnTo>
                    <a:pt x="21157" y="14029"/>
                  </a:lnTo>
                  <a:lnTo>
                    <a:pt x="20958" y="14689"/>
                  </a:lnTo>
                  <a:lnTo>
                    <a:pt x="20729" y="15362"/>
                  </a:lnTo>
                  <a:lnTo>
                    <a:pt x="20462" y="16017"/>
                  </a:lnTo>
                  <a:lnTo>
                    <a:pt x="20141" y="16665"/>
                  </a:lnTo>
                  <a:lnTo>
                    <a:pt x="19759" y="17313"/>
                  </a:lnTo>
                  <a:lnTo>
                    <a:pt x="19316" y="17918"/>
                  </a:lnTo>
                  <a:lnTo>
                    <a:pt x="18835" y="18518"/>
                  </a:lnTo>
                  <a:lnTo>
                    <a:pt x="18270" y="19080"/>
                  </a:lnTo>
                  <a:lnTo>
                    <a:pt x="17628" y="19588"/>
                  </a:lnTo>
                  <a:lnTo>
                    <a:pt x="16964" y="20041"/>
                  </a:lnTo>
                  <a:lnTo>
                    <a:pt x="16246" y="20444"/>
                  </a:lnTo>
                  <a:lnTo>
                    <a:pt x="15467" y="20787"/>
                  </a:lnTo>
                  <a:lnTo>
                    <a:pt x="14665" y="21062"/>
                  </a:lnTo>
                  <a:lnTo>
                    <a:pt x="13794" y="21294"/>
                  </a:lnTo>
                  <a:lnTo>
                    <a:pt x="12900" y="21453"/>
                  </a:lnTo>
                  <a:lnTo>
                    <a:pt x="11953" y="21563"/>
                  </a:lnTo>
                  <a:lnTo>
                    <a:pt x="10953" y="21600"/>
                  </a:lnTo>
                  <a:lnTo>
                    <a:pt x="10632" y="21600"/>
                  </a:lnTo>
                  <a:lnTo>
                    <a:pt x="9647" y="21563"/>
                  </a:lnTo>
                  <a:lnTo>
                    <a:pt x="8684" y="21453"/>
                  </a:lnTo>
                  <a:lnTo>
                    <a:pt x="7791" y="21294"/>
                  </a:lnTo>
                  <a:lnTo>
                    <a:pt x="6935" y="21062"/>
                  </a:lnTo>
                  <a:lnTo>
                    <a:pt x="6118" y="20787"/>
                  </a:lnTo>
                  <a:lnTo>
                    <a:pt x="5354" y="20444"/>
                  </a:lnTo>
                  <a:lnTo>
                    <a:pt x="4636" y="20041"/>
                  </a:lnTo>
                  <a:lnTo>
                    <a:pt x="3956" y="19588"/>
                  </a:lnTo>
                  <a:lnTo>
                    <a:pt x="3330" y="19080"/>
                  </a:lnTo>
                  <a:lnTo>
                    <a:pt x="2773" y="18518"/>
                  </a:lnTo>
                  <a:lnTo>
                    <a:pt x="2268" y="17918"/>
                  </a:lnTo>
                  <a:lnTo>
                    <a:pt x="1841" y="17313"/>
                  </a:lnTo>
                  <a:lnTo>
                    <a:pt x="1459" y="16665"/>
                  </a:lnTo>
                  <a:lnTo>
                    <a:pt x="1138" y="16017"/>
                  </a:lnTo>
                  <a:lnTo>
                    <a:pt x="871" y="15362"/>
                  </a:lnTo>
                  <a:lnTo>
                    <a:pt x="642" y="14689"/>
                  </a:lnTo>
                  <a:lnTo>
                    <a:pt x="443" y="14029"/>
                  </a:lnTo>
                  <a:lnTo>
                    <a:pt x="306" y="13387"/>
                  </a:lnTo>
                  <a:lnTo>
                    <a:pt x="183" y="12763"/>
                  </a:lnTo>
                  <a:lnTo>
                    <a:pt x="107" y="12152"/>
                  </a:lnTo>
                  <a:lnTo>
                    <a:pt x="46" y="11571"/>
                  </a:lnTo>
                  <a:lnTo>
                    <a:pt x="15" y="11020"/>
                  </a:lnTo>
                  <a:lnTo>
                    <a:pt x="0" y="10519"/>
                  </a:lnTo>
                  <a:lnTo>
                    <a:pt x="0" y="10066"/>
                  </a:lnTo>
                  <a:lnTo>
                    <a:pt x="15" y="9669"/>
                  </a:lnTo>
                  <a:lnTo>
                    <a:pt x="31" y="9314"/>
                  </a:lnTo>
                  <a:lnTo>
                    <a:pt x="46" y="9045"/>
                  </a:lnTo>
                  <a:lnTo>
                    <a:pt x="61" y="8837"/>
                  </a:lnTo>
                  <a:lnTo>
                    <a:pt x="76" y="8702"/>
                  </a:lnTo>
                  <a:lnTo>
                    <a:pt x="153" y="7938"/>
                  </a:lnTo>
                  <a:lnTo>
                    <a:pt x="275" y="7229"/>
                  </a:lnTo>
                  <a:lnTo>
                    <a:pt x="428" y="6556"/>
                  </a:lnTo>
                  <a:lnTo>
                    <a:pt x="626" y="5926"/>
                  </a:lnTo>
                  <a:lnTo>
                    <a:pt x="855" y="5351"/>
                  </a:lnTo>
                  <a:lnTo>
                    <a:pt x="1123" y="4801"/>
                  </a:lnTo>
                  <a:lnTo>
                    <a:pt x="1413" y="4305"/>
                  </a:lnTo>
                  <a:lnTo>
                    <a:pt x="1734" y="3841"/>
                  </a:lnTo>
                  <a:lnTo>
                    <a:pt x="2085" y="3412"/>
                  </a:lnTo>
                  <a:lnTo>
                    <a:pt x="2436" y="3021"/>
                  </a:lnTo>
                  <a:lnTo>
                    <a:pt x="2818" y="2660"/>
                  </a:lnTo>
                  <a:lnTo>
                    <a:pt x="3193" y="2342"/>
                  </a:lnTo>
                  <a:lnTo>
                    <a:pt x="3590" y="2036"/>
                  </a:lnTo>
                  <a:lnTo>
                    <a:pt x="3987" y="1780"/>
                  </a:lnTo>
                  <a:lnTo>
                    <a:pt x="4384" y="1535"/>
                  </a:lnTo>
                  <a:lnTo>
                    <a:pt x="4774" y="1327"/>
                  </a:lnTo>
                  <a:lnTo>
                    <a:pt x="5171" y="1144"/>
                  </a:lnTo>
                  <a:lnTo>
                    <a:pt x="5980" y="807"/>
                  </a:lnTo>
                  <a:lnTo>
                    <a:pt x="6782" y="550"/>
                  </a:lnTo>
                  <a:lnTo>
                    <a:pt x="7577" y="342"/>
                  </a:lnTo>
                  <a:lnTo>
                    <a:pt x="8333" y="196"/>
                  </a:lnTo>
                  <a:lnTo>
                    <a:pt x="9051" y="98"/>
                  </a:lnTo>
                  <a:lnTo>
                    <a:pt x="9693" y="37"/>
                  </a:lnTo>
                  <a:lnTo>
                    <a:pt x="10265" y="12"/>
                  </a:lnTo>
                  <a:lnTo>
                    <a:pt x="10739" y="0"/>
                  </a:lnTo>
                  <a:close/>
                </a:path>
              </a:pathLst>
            </a:custGeom>
            <a:solidFill>
              <a:srgbClr val="D0CECE"/>
            </a:solidFill>
            <a:ln w="12700" cap="flat">
              <a:noFill/>
              <a:miter lim="400000"/>
            </a:ln>
            <a:effectLst/>
          </p:spPr>
          <p:txBody>
            <a:bodyPr wrap="square" lIns="45719" tIns="45719" rIns="45719" bIns="45719" numCol="1" anchor="t">
              <a:noAutofit/>
            </a:bodyPr>
            <a:lstStyle/>
            <a:p>
              <a:pPr/>
            </a:p>
          </p:txBody>
        </p:sp>
        <p:sp>
          <p:nvSpPr>
            <p:cNvPr id="307" name="Freeform 122"/>
            <p:cNvSpPr/>
            <p:nvPr/>
          </p:nvSpPr>
          <p:spPr>
            <a:xfrm>
              <a:off x="0" y="533620"/>
              <a:ext cx="907774" cy="4602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59" y="0"/>
                  </a:moveTo>
                  <a:lnTo>
                    <a:pt x="7415" y="43"/>
                  </a:lnTo>
                  <a:lnTo>
                    <a:pt x="7554" y="157"/>
                  </a:lnTo>
                  <a:lnTo>
                    <a:pt x="7682" y="327"/>
                  </a:lnTo>
                  <a:lnTo>
                    <a:pt x="7791" y="555"/>
                  </a:lnTo>
                  <a:lnTo>
                    <a:pt x="7876" y="825"/>
                  </a:lnTo>
                  <a:lnTo>
                    <a:pt x="7915" y="1096"/>
                  </a:lnTo>
                  <a:lnTo>
                    <a:pt x="7923" y="1394"/>
                  </a:lnTo>
                  <a:lnTo>
                    <a:pt x="7892" y="1658"/>
                  </a:lnTo>
                  <a:lnTo>
                    <a:pt x="7837" y="1928"/>
                  </a:lnTo>
                  <a:lnTo>
                    <a:pt x="7744" y="2170"/>
                  </a:lnTo>
                  <a:lnTo>
                    <a:pt x="7624" y="2369"/>
                  </a:lnTo>
                  <a:lnTo>
                    <a:pt x="7593" y="2412"/>
                  </a:lnTo>
                  <a:lnTo>
                    <a:pt x="7531" y="2483"/>
                  </a:lnTo>
                  <a:lnTo>
                    <a:pt x="7438" y="2597"/>
                  </a:lnTo>
                  <a:lnTo>
                    <a:pt x="7314" y="2739"/>
                  </a:lnTo>
                  <a:lnTo>
                    <a:pt x="7159" y="2924"/>
                  </a:lnTo>
                  <a:lnTo>
                    <a:pt x="6980" y="3123"/>
                  </a:lnTo>
                  <a:lnTo>
                    <a:pt x="6779" y="3337"/>
                  </a:lnTo>
                  <a:lnTo>
                    <a:pt x="6558" y="3579"/>
                  </a:lnTo>
                  <a:lnTo>
                    <a:pt x="6302" y="3828"/>
                  </a:lnTo>
                  <a:lnTo>
                    <a:pt x="6030" y="4098"/>
                  </a:lnTo>
                  <a:lnTo>
                    <a:pt x="5739" y="4368"/>
                  </a:lnTo>
                  <a:lnTo>
                    <a:pt x="5429" y="4639"/>
                  </a:lnTo>
                  <a:lnTo>
                    <a:pt x="5096" y="4923"/>
                  </a:lnTo>
                  <a:lnTo>
                    <a:pt x="4750" y="5194"/>
                  </a:lnTo>
                  <a:lnTo>
                    <a:pt x="4386" y="5464"/>
                  </a:lnTo>
                  <a:lnTo>
                    <a:pt x="4018" y="5720"/>
                  </a:lnTo>
                  <a:lnTo>
                    <a:pt x="3630" y="5955"/>
                  </a:lnTo>
                  <a:lnTo>
                    <a:pt x="3226" y="6183"/>
                  </a:lnTo>
                  <a:lnTo>
                    <a:pt x="2819" y="6396"/>
                  </a:lnTo>
                  <a:lnTo>
                    <a:pt x="2571" y="6595"/>
                  </a:lnTo>
                  <a:lnTo>
                    <a:pt x="2354" y="6837"/>
                  </a:lnTo>
                  <a:lnTo>
                    <a:pt x="2172" y="7122"/>
                  </a:lnTo>
                  <a:lnTo>
                    <a:pt x="2017" y="7435"/>
                  </a:lnTo>
                  <a:lnTo>
                    <a:pt x="1877" y="7791"/>
                  </a:lnTo>
                  <a:lnTo>
                    <a:pt x="1768" y="8168"/>
                  </a:lnTo>
                  <a:lnTo>
                    <a:pt x="1675" y="8580"/>
                  </a:lnTo>
                  <a:lnTo>
                    <a:pt x="1598" y="9007"/>
                  </a:lnTo>
                  <a:lnTo>
                    <a:pt x="1543" y="9448"/>
                  </a:lnTo>
                  <a:lnTo>
                    <a:pt x="1497" y="9918"/>
                  </a:lnTo>
                  <a:lnTo>
                    <a:pt x="1466" y="10380"/>
                  </a:lnTo>
                  <a:lnTo>
                    <a:pt x="1443" y="10850"/>
                  </a:lnTo>
                  <a:lnTo>
                    <a:pt x="1427" y="11334"/>
                  </a:lnTo>
                  <a:lnTo>
                    <a:pt x="1419" y="11803"/>
                  </a:lnTo>
                  <a:lnTo>
                    <a:pt x="1419" y="11931"/>
                  </a:lnTo>
                  <a:lnTo>
                    <a:pt x="1412" y="12045"/>
                  </a:lnTo>
                  <a:lnTo>
                    <a:pt x="1412" y="12522"/>
                  </a:lnTo>
                  <a:lnTo>
                    <a:pt x="1419" y="13034"/>
                  </a:lnTo>
                  <a:lnTo>
                    <a:pt x="1435" y="13575"/>
                  </a:lnTo>
                  <a:lnTo>
                    <a:pt x="1458" y="14115"/>
                  </a:lnTo>
                  <a:lnTo>
                    <a:pt x="1489" y="14606"/>
                  </a:lnTo>
                  <a:lnTo>
                    <a:pt x="1528" y="15033"/>
                  </a:lnTo>
                  <a:lnTo>
                    <a:pt x="1683" y="15190"/>
                  </a:lnTo>
                  <a:lnTo>
                    <a:pt x="1877" y="15375"/>
                  </a:lnTo>
                  <a:lnTo>
                    <a:pt x="2117" y="15602"/>
                  </a:lnTo>
                  <a:lnTo>
                    <a:pt x="2393" y="15844"/>
                  </a:lnTo>
                  <a:lnTo>
                    <a:pt x="2711" y="16100"/>
                  </a:lnTo>
                  <a:lnTo>
                    <a:pt x="3060" y="16371"/>
                  </a:lnTo>
                  <a:lnTo>
                    <a:pt x="3451" y="16634"/>
                  </a:lnTo>
                  <a:lnTo>
                    <a:pt x="3878" y="16919"/>
                  </a:lnTo>
                  <a:lnTo>
                    <a:pt x="4339" y="17203"/>
                  </a:lnTo>
                  <a:lnTo>
                    <a:pt x="4844" y="17488"/>
                  </a:lnTo>
                  <a:lnTo>
                    <a:pt x="5375" y="17758"/>
                  </a:lnTo>
                  <a:lnTo>
                    <a:pt x="5945" y="18014"/>
                  </a:lnTo>
                  <a:lnTo>
                    <a:pt x="6542" y="18242"/>
                  </a:lnTo>
                  <a:lnTo>
                    <a:pt x="7174" y="18455"/>
                  </a:lnTo>
                  <a:lnTo>
                    <a:pt x="7837" y="18633"/>
                  </a:lnTo>
                  <a:lnTo>
                    <a:pt x="8535" y="18790"/>
                  </a:lnTo>
                  <a:lnTo>
                    <a:pt x="9260" y="18904"/>
                  </a:lnTo>
                  <a:lnTo>
                    <a:pt x="10017" y="18975"/>
                  </a:lnTo>
                  <a:lnTo>
                    <a:pt x="10804" y="19003"/>
                  </a:lnTo>
                  <a:lnTo>
                    <a:pt x="11591" y="18975"/>
                  </a:lnTo>
                  <a:lnTo>
                    <a:pt x="12347" y="18904"/>
                  </a:lnTo>
                  <a:lnTo>
                    <a:pt x="13072" y="18790"/>
                  </a:lnTo>
                  <a:lnTo>
                    <a:pt x="13778" y="18633"/>
                  </a:lnTo>
                  <a:lnTo>
                    <a:pt x="14441" y="18470"/>
                  </a:lnTo>
                  <a:lnTo>
                    <a:pt x="15073" y="18256"/>
                  </a:lnTo>
                  <a:lnTo>
                    <a:pt x="15671" y="18014"/>
                  </a:lnTo>
                  <a:lnTo>
                    <a:pt x="16241" y="17758"/>
                  </a:lnTo>
                  <a:lnTo>
                    <a:pt x="16772" y="17488"/>
                  </a:lnTo>
                  <a:lnTo>
                    <a:pt x="17268" y="17217"/>
                  </a:lnTo>
                  <a:lnTo>
                    <a:pt x="17730" y="16933"/>
                  </a:lnTo>
                  <a:lnTo>
                    <a:pt x="18156" y="16648"/>
                  </a:lnTo>
                  <a:lnTo>
                    <a:pt x="18548" y="16371"/>
                  </a:lnTo>
                  <a:lnTo>
                    <a:pt x="18897" y="16100"/>
                  </a:lnTo>
                  <a:lnTo>
                    <a:pt x="19215" y="15844"/>
                  </a:lnTo>
                  <a:lnTo>
                    <a:pt x="19490" y="15602"/>
                  </a:lnTo>
                  <a:lnTo>
                    <a:pt x="19925" y="15204"/>
                  </a:lnTo>
                  <a:lnTo>
                    <a:pt x="20080" y="15047"/>
                  </a:lnTo>
                  <a:lnTo>
                    <a:pt x="20119" y="14606"/>
                  </a:lnTo>
                  <a:lnTo>
                    <a:pt x="20142" y="14115"/>
                  </a:lnTo>
                  <a:lnTo>
                    <a:pt x="20165" y="13589"/>
                  </a:lnTo>
                  <a:lnTo>
                    <a:pt x="20181" y="13048"/>
                  </a:lnTo>
                  <a:lnTo>
                    <a:pt x="20188" y="12522"/>
                  </a:lnTo>
                  <a:lnTo>
                    <a:pt x="20188" y="12059"/>
                  </a:lnTo>
                  <a:lnTo>
                    <a:pt x="20181" y="11817"/>
                  </a:lnTo>
                  <a:lnTo>
                    <a:pt x="20173" y="11348"/>
                  </a:lnTo>
                  <a:lnTo>
                    <a:pt x="20157" y="10864"/>
                  </a:lnTo>
                  <a:lnTo>
                    <a:pt x="20134" y="10394"/>
                  </a:lnTo>
                  <a:lnTo>
                    <a:pt x="20103" y="9918"/>
                  </a:lnTo>
                  <a:lnTo>
                    <a:pt x="20057" y="9462"/>
                  </a:lnTo>
                  <a:lnTo>
                    <a:pt x="20002" y="9021"/>
                  </a:lnTo>
                  <a:lnTo>
                    <a:pt x="19925" y="8580"/>
                  </a:lnTo>
                  <a:lnTo>
                    <a:pt x="19839" y="8182"/>
                  </a:lnTo>
                  <a:lnTo>
                    <a:pt x="19723" y="7805"/>
                  </a:lnTo>
                  <a:lnTo>
                    <a:pt x="19591" y="7449"/>
                  </a:lnTo>
                  <a:lnTo>
                    <a:pt x="19428" y="7122"/>
                  </a:lnTo>
                  <a:lnTo>
                    <a:pt x="19246" y="6837"/>
                  </a:lnTo>
                  <a:lnTo>
                    <a:pt x="19029" y="6595"/>
                  </a:lnTo>
                  <a:lnTo>
                    <a:pt x="18781" y="6410"/>
                  </a:lnTo>
                  <a:lnTo>
                    <a:pt x="18374" y="6197"/>
                  </a:lnTo>
                  <a:lnTo>
                    <a:pt x="17970" y="5969"/>
                  </a:lnTo>
                  <a:lnTo>
                    <a:pt x="17582" y="5734"/>
                  </a:lnTo>
                  <a:lnTo>
                    <a:pt x="17214" y="5478"/>
                  </a:lnTo>
                  <a:lnTo>
                    <a:pt x="16850" y="5208"/>
                  </a:lnTo>
                  <a:lnTo>
                    <a:pt x="16504" y="4938"/>
                  </a:lnTo>
                  <a:lnTo>
                    <a:pt x="16179" y="4653"/>
                  </a:lnTo>
                  <a:lnTo>
                    <a:pt x="15861" y="4383"/>
                  </a:lnTo>
                  <a:lnTo>
                    <a:pt x="15570" y="4098"/>
                  </a:lnTo>
                  <a:lnTo>
                    <a:pt x="15298" y="3842"/>
                  </a:lnTo>
                  <a:lnTo>
                    <a:pt x="15050" y="3593"/>
                  </a:lnTo>
                  <a:lnTo>
                    <a:pt x="14821" y="3351"/>
                  </a:lnTo>
                  <a:lnTo>
                    <a:pt x="14620" y="3138"/>
                  </a:lnTo>
                  <a:lnTo>
                    <a:pt x="14441" y="2924"/>
                  </a:lnTo>
                  <a:lnTo>
                    <a:pt x="14286" y="2753"/>
                  </a:lnTo>
                  <a:lnTo>
                    <a:pt x="14162" y="2611"/>
                  </a:lnTo>
                  <a:lnTo>
                    <a:pt x="14069" y="2497"/>
                  </a:lnTo>
                  <a:lnTo>
                    <a:pt x="14007" y="2412"/>
                  </a:lnTo>
                  <a:lnTo>
                    <a:pt x="13976" y="2383"/>
                  </a:lnTo>
                  <a:lnTo>
                    <a:pt x="13856" y="2184"/>
                  </a:lnTo>
                  <a:lnTo>
                    <a:pt x="13770" y="1942"/>
                  </a:lnTo>
                  <a:lnTo>
                    <a:pt x="13708" y="1672"/>
                  </a:lnTo>
                  <a:lnTo>
                    <a:pt x="13677" y="1394"/>
                  </a:lnTo>
                  <a:lnTo>
                    <a:pt x="13685" y="1110"/>
                  </a:lnTo>
                  <a:lnTo>
                    <a:pt x="13732" y="825"/>
                  </a:lnTo>
                  <a:lnTo>
                    <a:pt x="13809" y="569"/>
                  </a:lnTo>
                  <a:lnTo>
                    <a:pt x="13918" y="342"/>
                  </a:lnTo>
                  <a:lnTo>
                    <a:pt x="14046" y="171"/>
                  </a:lnTo>
                  <a:lnTo>
                    <a:pt x="14185" y="57"/>
                  </a:lnTo>
                  <a:lnTo>
                    <a:pt x="14341" y="14"/>
                  </a:lnTo>
                  <a:lnTo>
                    <a:pt x="14496" y="28"/>
                  </a:lnTo>
                  <a:lnTo>
                    <a:pt x="14651" y="100"/>
                  </a:lnTo>
                  <a:lnTo>
                    <a:pt x="14798" y="242"/>
                  </a:lnTo>
                  <a:lnTo>
                    <a:pt x="14821" y="270"/>
                  </a:lnTo>
                  <a:lnTo>
                    <a:pt x="14876" y="342"/>
                  </a:lnTo>
                  <a:lnTo>
                    <a:pt x="14957" y="455"/>
                  </a:lnTo>
                  <a:lnTo>
                    <a:pt x="15081" y="583"/>
                  </a:lnTo>
                  <a:lnTo>
                    <a:pt x="15229" y="768"/>
                  </a:lnTo>
                  <a:lnTo>
                    <a:pt x="15407" y="953"/>
                  </a:lnTo>
                  <a:lnTo>
                    <a:pt x="15616" y="1181"/>
                  </a:lnTo>
                  <a:lnTo>
                    <a:pt x="15845" y="1423"/>
                  </a:lnTo>
                  <a:lnTo>
                    <a:pt x="16093" y="1658"/>
                  </a:lnTo>
                  <a:lnTo>
                    <a:pt x="16373" y="1928"/>
                  </a:lnTo>
                  <a:lnTo>
                    <a:pt x="16667" y="2198"/>
                  </a:lnTo>
                  <a:lnTo>
                    <a:pt x="16981" y="2469"/>
                  </a:lnTo>
                  <a:lnTo>
                    <a:pt x="17307" y="2725"/>
                  </a:lnTo>
                  <a:lnTo>
                    <a:pt x="17652" y="2995"/>
                  </a:lnTo>
                  <a:lnTo>
                    <a:pt x="18017" y="3237"/>
                  </a:lnTo>
                  <a:lnTo>
                    <a:pt x="18389" y="3479"/>
                  </a:lnTo>
                  <a:lnTo>
                    <a:pt x="18765" y="3700"/>
                  </a:lnTo>
                  <a:lnTo>
                    <a:pt x="19161" y="3899"/>
                  </a:lnTo>
                  <a:lnTo>
                    <a:pt x="19192" y="3913"/>
                  </a:lnTo>
                  <a:lnTo>
                    <a:pt x="19215" y="3927"/>
                  </a:lnTo>
                  <a:lnTo>
                    <a:pt x="19537" y="4155"/>
                  </a:lnTo>
                  <a:lnTo>
                    <a:pt x="19832" y="4440"/>
                  </a:lnTo>
                  <a:lnTo>
                    <a:pt x="20103" y="4753"/>
                  </a:lnTo>
                  <a:lnTo>
                    <a:pt x="20332" y="5108"/>
                  </a:lnTo>
                  <a:lnTo>
                    <a:pt x="20541" y="5478"/>
                  </a:lnTo>
                  <a:lnTo>
                    <a:pt x="20727" y="5884"/>
                  </a:lnTo>
                  <a:lnTo>
                    <a:pt x="20890" y="6296"/>
                  </a:lnTo>
                  <a:lnTo>
                    <a:pt x="21030" y="6738"/>
                  </a:lnTo>
                  <a:lnTo>
                    <a:pt x="21146" y="7193"/>
                  </a:lnTo>
                  <a:lnTo>
                    <a:pt x="21251" y="7648"/>
                  </a:lnTo>
                  <a:lnTo>
                    <a:pt x="21329" y="8111"/>
                  </a:lnTo>
                  <a:lnTo>
                    <a:pt x="21398" y="8566"/>
                  </a:lnTo>
                  <a:lnTo>
                    <a:pt x="21453" y="9036"/>
                  </a:lnTo>
                  <a:lnTo>
                    <a:pt x="21499" y="9477"/>
                  </a:lnTo>
                  <a:lnTo>
                    <a:pt x="21530" y="9918"/>
                  </a:lnTo>
                  <a:lnTo>
                    <a:pt x="21553" y="10323"/>
                  </a:lnTo>
                  <a:lnTo>
                    <a:pt x="21569" y="10722"/>
                  </a:lnTo>
                  <a:lnTo>
                    <a:pt x="21584" y="11092"/>
                  </a:lnTo>
                  <a:lnTo>
                    <a:pt x="21592" y="11433"/>
                  </a:lnTo>
                  <a:lnTo>
                    <a:pt x="21592" y="11746"/>
                  </a:lnTo>
                  <a:lnTo>
                    <a:pt x="21600" y="11860"/>
                  </a:lnTo>
                  <a:lnTo>
                    <a:pt x="21600" y="12821"/>
                  </a:lnTo>
                  <a:lnTo>
                    <a:pt x="21592" y="13219"/>
                  </a:lnTo>
                  <a:lnTo>
                    <a:pt x="21584" y="13660"/>
                  </a:lnTo>
                  <a:lnTo>
                    <a:pt x="21569" y="14144"/>
                  </a:lnTo>
                  <a:lnTo>
                    <a:pt x="21538" y="14621"/>
                  </a:lnTo>
                  <a:lnTo>
                    <a:pt x="21507" y="15104"/>
                  </a:lnTo>
                  <a:lnTo>
                    <a:pt x="21468" y="15560"/>
                  </a:lnTo>
                  <a:lnTo>
                    <a:pt x="21414" y="16001"/>
                  </a:lnTo>
                  <a:lnTo>
                    <a:pt x="21344" y="16385"/>
                  </a:lnTo>
                  <a:lnTo>
                    <a:pt x="21282" y="16606"/>
                  </a:lnTo>
                  <a:lnTo>
                    <a:pt x="21189" y="16819"/>
                  </a:lnTo>
                  <a:lnTo>
                    <a:pt x="21076" y="16975"/>
                  </a:lnTo>
                  <a:lnTo>
                    <a:pt x="21038" y="17018"/>
                  </a:lnTo>
                  <a:lnTo>
                    <a:pt x="20968" y="17104"/>
                  </a:lnTo>
                  <a:lnTo>
                    <a:pt x="20867" y="17217"/>
                  </a:lnTo>
                  <a:lnTo>
                    <a:pt x="20727" y="17360"/>
                  </a:lnTo>
                  <a:lnTo>
                    <a:pt x="20557" y="17530"/>
                  </a:lnTo>
                  <a:lnTo>
                    <a:pt x="20347" y="17730"/>
                  </a:lnTo>
                  <a:lnTo>
                    <a:pt x="20119" y="17943"/>
                  </a:lnTo>
                  <a:lnTo>
                    <a:pt x="19847" y="18185"/>
                  </a:lnTo>
                  <a:lnTo>
                    <a:pt x="19545" y="18427"/>
                  </a:lnTo>
                  <a:lnTo>
                    <a:pt x="19215" y="18690"/>
                  </a:lnTo>
                  <a:lnTo>
                    <a:pt x="18851" y="18946"/>
                  </a:lnTo>
                  <a:lnTo>
                    <a:pt x="18467" y="19217"/>
                  </a:lnTo>
                  <a:lnTo>
                    <a:pt x="18040" y="19501"/>
                  </a:lnTo>
                  <a:lnTo>
                    <a:pt x="17590" y="19772"/>
                  </a:lnTo>
                  <a:lnTo>
                    <a:pt x="17113" y="20028"/>
                  </a:lnTo>
                  <a:lnTo>
                    <a:pt x="16605" y="20284"/>
                  </a:lnTo>
                  <a:lnTo>
                    <a:pt x="16062" y="20526"/>
                  </a:lnTo>
                  <a:lnTo>
                    <a:pt x="15500" y="20746"/>
                  </a:lnTo>
                  <a:lnTo>
                    <a:pt x="14911" y="20945"/>
                  </a:lnTo>
                  <a:lnTo>
                    <a:pt x="14294" y="21130"/>
                  </a:lnTo>
                  <a:lnTo>
                    <a:pt x="13646" y="21287"/>
                  </a:lnTo>
                  <a:lnTo>
                    <a:pt x="12976" y="21429"/>
                  </a:lnTo>
                  <a:lnTo>
                    <a:pt x="12277" y="21515"/>
                  </a:lnTo>
                  <a:lnTo>
                    <a:pt x="11552" y="21586"/>
                  </a:lnTo>
                  <a:lnTo>
                    <a:pt x="10812" y="21600"/>
                  </a:lnTo>
                  <a:lnTo>
                    <a:pt x="10032" y="21572"/>
                  </a:lnTo>
                  <a:lnTo>
                    <a:pt x="9284" y="21515"/>
                  </a:lnTo>
                  <a:lnTo>
                    <a:pt x="8559" y="21415"/>
                  </a:lnTo>
                  <a:lnTo>
                    <a:pt x="7861" y="21273"/>
                  </a:lnTo>
                  <a:lnTo>
                    <a:pt x="7197" y="21102"/>
                  </a:lnTo>
                  <a:lnTo>
                    <a:pt x="6558" y="20903"/>
                  </a:lnTo>
                  <a:lnTo>
                    <a:pt x="5945" y="20689"/>
                  </a:lnTo>
                  <a:lnTo>
                    <a:pt x="5367" y="20455"/>
                  </a:lnTo>
                  <a:lnTo>
                    <a:pt x="4820" y="20198"/>
                  </a:lnTo>
                  <a:lnTo>
                    <a:pt x="4301" y="19928"/>
                  </a:lnTo>
                  <a:lnTo>
                    <a:pt x="3816" y="19643"/>
                  </a:lnTo>
                  <a:lnTo>
                    <a:pt x="3358" y="19359"/>
                  </a:lnTo>
                  <a:lnTo>
                    <a:pt x="2943" y="19074"/>
                  </a:lnTo>
                  <a:lnTo>
                    <a:pt x="2548" y="18804"/>
                  </a:lnTo>
                  <a:lnTo>
                    <a:pt x="1869" y="18270"/>
                  </a:lnTo>
                  <a:lnTo>
                    <a:pt x="1574" y="18014"/>
                  </a:lnTo>
                  <a:lnTo>
                    <a:pt x="1322" y="17787"/>
                  </a:lnTo>
                  <a:lnTo>
                    <a:pt x="1105" y="17573"/>
                  </a:lnTo>
                  <a:lnTo>
                    <a:pt x="919" y="17388"/>
                  </a:lnTo>
                  <a:lnTo>
                    <a:pt x="772" y="17232"/>
                  </a:lnTo>
                  <a:lnTo>
                    <a:pt x="655" y="17118"/>
                  </a:lnTo>
                  <a:lnTo>
                    <a:pt x="578" y="17032"/>
                  </a:lnTo>
                  <a:lnTo>
                    <a:pt x="539" y="16975"/>
                  </a:lnTo>
                  <a:lnTo>
                    <a:pt x="427" y="16819"/>
                  </a:lnTo>
                  <a:lnTo>
                    <a:pt x="334" y="16606"/>
                  </a:lnTo>
                  <a:lnTo>
                    <a:pt x="271" y="16385"/>
                  </a:lnTo>
                  <a:lnTo>
                    <a:pt x="202" y="16001"/>
                  </a:lnTo>
                  <a:lnTo>
                    <a:pt x="147" y="15560"/>
                  </a:lnTo>
                  <a:lnTo>
                    <a:pt x="101" y="15090"/>
                  </a:lnTo>
                  <a:lnTo>
                    <a:pt x="62" y="14606"/>
                  </a:lnTo>
                  <a:lnTo>
                    <a:pt x="39" y="14130"/>
                  </a:lnTo>
                  <a:lnTo>
                    <a:pt x="23" y="13660"/>
                  </a:lnTo>
                  <a:lnTo>
                    <a:pt x="8" y="13205"/>
                  </a:lnTo>
                  <a:lnTo>
                    <a:pt x="0" y="12806"/>
                  </a:lnTo>
                  <a:lnTo>
                    <a:pt x="0" y="11974"/>
                  </a:lnTo>
                  <a:lnTo>
                    <a:pt x="8" y="11732"/>
                  </a:lnTo>
                  <a:lnTo>
                    <a:pt x="8" y="11433"/>
                  </a:lnTo>
                  <a:lnTo>
                    <a:pt x="16" y="11092"/>
                  </a:lnTo>
                  <a:lnTo>
                    <a:pt x="31" y="10722"/>
                  </a:lnTo>
                  <a:lnTo>
                    <a:pt x="47" y="10323"/>
                  </a:lnTo>
                  <a:lnTo>
                    <a:pt x="70" y="9918"/>
                  </a:lnTo>
                  <a:lnTo>
                    <a:pt x="101" y="9477"/>
                  </a:lnTo>
                  <a:lnTo>
                    <a:pt x="147" y="9021"/>
                  </a:lnTo>
                  <a:lnTo>
                    <a:pt x="202" y="8566"/>
                  </a:lnTo>
                  <a:lnTo>
                    <a:pt x="271" y="8111"/>
                  </a:lnTo>
                  <a:lnTo>
                    <a:pt x="357" y="7648"/>
                  </a:lnTo>
                  <a:lnTo>
                    <a:pt x="454" y="7193"/>
                  </a:lnTo>
                  <a:lnTo>
                    <a:pt x="570" y="6738"/>
                  </a:lnTo>
                  <a:lnTo>
                    <a:pt x="710" y="6296"/>
                  </a:lnTo>
                  <a:lnTo>
                    <a:pt x="873" y="5870"/>
                  </a:lnTo>
                  <a:lnTo>
                    <a:pt x="1059" y="5478"/>
                  </a:lnTo>
                  <a:lnTo>
                    <a:pt x="1268" y="5094"/>
                  </a:lnTo>
                  <a:lnTo>
                    <a:pt x="1505" y="4753"/>
                  </a:lnTo>
                  <a:lnTo>
                    <a:pt x="1768" y="4425"/>
                  </a:lnTo>
                  <a:lnTo>
                    <a:pt x="2063" y="4155"/>
                  </a:lnTo>
                  <a:lnTo>
                    <a:pt x="2385" y="3913"/>
                  </a:lnTo>
                  <a:lnTo>
                    <a:pt x="2408" y="3899"/>
                  </a:lnTo>
                  <a:lnTo>
                    <a:pt x="2439" y="3885"/>
                  </a:lnTo>
                  <a:lnTo>
                    <a:pt x="2835" y="3685"/>
                  </a:lnTo>
                  <a:lnTo>
                    <a:pt x="3219" y="3479"/>
                  </a:lnTo>
                  <a:lnTo>
                    <a:pt x="3591" y="3237"/>
                  </a:lnTo>
                  <a:lnTo>
                    <a:pt x="3955" y="2981"/>
                  </a:lnTo>
                  <a:lnTo>
                    <a:pt x="4293" y="2725"/>
                  </a:lnTo>
                  <a:lnTo>
                    <a:pt x="4626" y="2455"/>
                  </a:lnTo>
                  <a:lnTo>
                    <a:pt x="4944" y="2184"/>
                  </a:lnTo>
                  <a:lnTo>
                    <a:pt x="5235" y="1914"/>
                  </a:lnTo>
                  <a:lnTo>
                    <a:pt x="5507" y="1658"/>
                  </a:lnTo>
                  <a:lnTo>
                    <a:pt x="5763" y="1409"/>
                  </a:lnTo>
                  <a:lnTo>
                    <a:pt x="5991" y="1167"/>
                  </a:lnTo>
                  <a:lnTo>
                    <a:pt x="6193" y="953"/>
                  </a:lnTo>
                  <a:lnTo>
                    <a:pt x="6371" y="754"/>
                  </a:lnTo>
                  <a:lnTo>
                    <a:pt x="6519" y="583"/>
                  </a:lnTo>
                  <a:lnTo>
                    <a:pt x="6643" y="441"/>
                  </a:lnTo>
                  <a:lnTo>
                    <a:pt x="6728" y="327"/>
                  </a:lnTo>
                  <a:lnTo>
                    <a:pt x="6786" y="256"/>
                  </a:lnTo>
                  <a:lnTo>
                    <a:pt x="6802" y="242"/>
                  </a:lnTo>
                  <a:lnTo>
                    <a:pt x="6949" y="85"/>
                  </a:lnTo>
                  <a:lnTo>
                    <a:pt x="7104" y="14"/>
                  </a:lnTo>
                  <a:lnTo>
                    <a:pt x="7259" y="0"/>
                  </a:lnTo>
                  <a:close/>
                </a:path>
              </a:pathLst>
            </a:custGeom>
            <a:solidFill>
              <a:srgbClr val="D0CECE"/>
            </a:solidFill>
            <a:ln w="12700" cap="flat">
              <a:noFill/>
              <a:miter lim="400000"/>
            </a:ln>
            <a:effectLst/>
          </p:spPr>
          <p:txBody>
            <a:bodyPr wrap="square" lIns="45719" tIns="45719" rIns="45719" bIns="45719" numCol="1" anchor="t">
              <a:noAutofit/>
            </a:bodyPr>
            <a:lstStyle/>
            <a:p>
              <a:pPr/>
            </a:p>
          </p:txBody>
        </p:sp>
      </p:grpSp>
      <p:sp>
        <p:nvSpPr>
          <p:cNvPr id="309" name="Freeform 127"/>
          <p:cNvSpPr/>
          <p:nvPr/>
        </p:nvSpPr>
        <p:spPr>
          <a:xfrm>
            <a:off x="7693965" y="4647219"/>
            <a:ext cx="656628" cy="675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2" y="11538"/>
                </a:moveTo>
                <a:lnTo>
                  <a:pt x="1776" y="11558"/>
                </a:lnTo>
                <a:lnTo>
                  <a:pt x="1634" y="11610"/>
                </a:lnTo>
                <a:lnTo>
                  <a:pt x="1512" y="11683"/>
                </a:lnTo>
                <a:lnTo>
                  <a:pt x="1407" y="11788"/>
                </a:lnTo>
                <a:lnTo>
                  <a:pt x="1325" y="11914"/>
                </a:lnTo>
                <a:lnTo>
                  <a:pt x="1278" y="12052"/>
                </a:lnTo>
                <a:lnTo>
                  <a:pt x="1258" y="12204"/>
                </a:lnTo>
                <a:lnTo>
                  <a:pt x="1258" y="19544"/>
                </a:lnTo>
                <a:lnTo>
                  <a:pt x="1271" y="19696"/>
                </a:lnTo>
                <a:lnTo>
                  <a:pt x="1325" y="19834"/>
                </a:lnTo>
                <a:lnTo>
                  <a:pt x="1407" y="19959"/>
                </a:lnTo>
                <a:lnTo>
                  <a:pt x="1505" y="20058"/>
                </a:lnTo>
                <a:lnTo>
                  <a:pt x="1634" y="20137"/>
                </a:lnTo>
                <a:lnTo>
                  <a:pt x="1776" y="20187"/>
                </a:lnTo>
                <a:lnTo>
                  <a:pt x="1932" y="20200"/>
                </a:lnTo>
                <a:lnTo>
                  <a:pt x="4769" y="20200"/>
                </a:lnTo>
                <a:lnTo>
                  <a:pt x="4925" y="20180"/>
                </a:lnTo>
                <a:lnTo>
                  <a:pt x="5068" y="20137"/>
                </a:lnTo>
                <a:lnTo>
                  <a:pt x="5190" y="20058"/>
                </a:lnTo>
                <a:lnTo>
                  <a:pt x="5298" y="19953"/>
                </a:lnTo>
                <a:lnTo>
                  <a:pt x="5380" y="19834"/>
                </a:lnTo>
                <a:lnTo>
                  <a:pt x="5431" y="19689"/>
                </a:lnTo>
                <a:lnTo>
                  <a:pt x="5444" y="19538"/>
                </a:lnTo>
                <a:lnTo>
                  <a:pt x="5444" y="12204"/>
                </a:lnTo>
                <a:lnTo>
                  <a:pt x="5431" y="12052"/>
                </a:lnTo>
                <a:lnTo>
                  <a:pt x="5380" y="11914"/>
                </a:lnTo>
                <a:lnTo>
                  <a:pt x="5298" y="11788"/>
                </a:lnTo>
                <a:lnTo>
                  <a:pt x="5197" y="11690"/>
                </a:lnTo>
                <a:lnTo>
                  <a:pt x="5068" y="11610"/>
                </a:lnTo>
                <a:lnTo>
                  <a:pt x="4925" y="11558"/>
                </a:lnTo>
                <a:lnTo>
                  <a:pt x="4769" y="11538"/>
                </a:lnTo>
                <a:lnTo>
                  <a:pt x="1932" y="11538"/>
                </a:lnTo>
                <a:close/>
                <a:moveTo>
                  <a:pt x="11783" y="1216"/>
                </a:moveTo>
                <a:lnTo>
                  <a:pt x="11742" y="1301"/>
                </a:lnTo>
                <a:lnTo>
                  <a:pt x="11715" y="1427"/>
                </a:lnTo>
                <a:lnTo>
                  <a:pt x="11688" y="1575"/>
                </a:lnTo>
                <a:lnTo>
                  <a:pt x="11681" y="1746"/>
                </a:lnTo>
                <a:lnTo>
                  <a:pt x="11675" y="1931"/>
                </a:lnTo>
                <a:lnTo>
                  <a:pt x="11681" y="2128"/>
                </a:lnTo>
                <a:lnTo>
                  <a:pt x="11695" y="2326"/>
                </a:lnTo>
                <a:lnTo>
                  <a:pt x="11722" y="2520"/>
                </a:lnTo>
                <a:lnTo>
                  <a:pt x="11729" y="2626"/>
                </a:lnTo>
                <a:lnTo>
                  <a:pt x="11722" y="2725"/>
                </a:lnTo>
                <a:lnTo>
                  <a:pt x="11695" y="2824"/>
                </a:lnTo>
                <a:lnTo>
                  <a:pt x="11675" y="2870"/>
                </a:lnTo>
                <a:lnTo>
                  <a:pt x="11647" y="2942"/>
                </a:lnTo>
                <a:lnTo>
                  <a:pt x="11607" y="3054"/>
                </a:lnTo>
                <a:lnTo>
                  <a:pt x="11546" y="3193"/>
                </a:lnTo>
                <a:lnTo>
                  <a:pt x="11478" y="3364"/>
                </a:lnTo>
                <a:lnTo>
                  <a:pt x="11403" y="3558"/>
                </a:lnTo>
                <a:lnTo>
                  <a:pt x="11319" y="3776"/>
                </a:lnTo>
                <a:lnTo>
                  <a:pt x="11217" y="4013"/>
                </a:lnTo>
                <a:lnTo>
                  <a:pt x="11102" y="4277"/>
                </a:lnTo>
                <a:lnTo>
                  <a:pt x="10986" y="4550"/>
                </a:lnTo>
                <a:lnTo>
                  <a:pt x="10851" y="4840"/>
                </a:lnTo>
                <a:lnTo>
                  <a:pt x="10715" y="5143"/>
                </a:lnTo>
                <a:lnTo>
                  <a:pt x="10566" y="5456"/>
                </a:lnTo>
                <a:lnTo>
                  <a:pt x="10410" y="5779"/>
                </a:lnTo>
                <a:lnTo>
                  <a:pt x="10251" y="6108"/>
                </a:lnTo>
                <a:lnTo>
                  <a:pt x="10081" y="6441"/>
                </a:lnTo>
                <a:lnTo>
                  <a:pt x="9912" y="6771"/>
                </a:lnTo>
                <a:lnTo>
                  <a:pt x="9729" y="7107"/>
                </a:lnTo>
                <a:lnTo>
                  <a:pt x="9539" y="7433"/>
                </a:lnTo>
                <a:lnTo>
                  <a:pt x="9353" y="7762"/>
                </a:lnTo>
                <a:lnTo>
                  <a:pt x="9156" y="8079"/>
                </a:lnTo>
                <a:lnTo>
                  <a:pt x="8953" y="8385"/>
                </a:lnTo>
                <a:lnTo>
                  <a:pt x="8749" y="8682"/>
                </a:lnTo>
                <a:lnTo>
                  <a:pt x="8539" y="8965"/>
                </a:lnTo>
                <a:lnTo>
                  <a:pt x="8332" y="9235"/>
                </a:lnTo>
                <a:lnTo>
                  <a:pt x="8122" y="9476"/>
                </a:lnTo>
                <a:lnTo>
                  <a:pt x="7905" y="9706"/>
                </a:lnTo>
                <a:lnTo>
                  <a:pt x="7695" y="9910"/>
                </a:lnTo>
                <a:lnTo>
                  <a:pt x="7478" y="10095"/>
                </a:lnTo>
                <a:lnTo>
                  <a:pt x="7285" y="10312"/>
                </a:lnTo>
                <a:lnTo>
                  <a:pt x="7122" y="10533"/>
                </a:lnTo>
                <a:lnTo>
                  <a:pt x="6986" y="10751"/>
                </a:lnTo>
                <a:lnTo>
                  <a:pt x="6871" y="10968"/>
                </a:lnTo>
                <a:lnTo>
                  <a:pt x="6776" y="11172"/>
                </a:lnTo>
                <a:lnTo>
                  <a:pt x="6708" y="11347"/>
                </a:lnTo>
                <a:lnTo>
                  <a:pt x="6654" y="11512"/>
                </a:lnTo>
                <a:lnTo>
                  <a:pt x="6614" y="11637"/>
                </a:lnTo>
                <a:lnTo>
                  <a:pt x="6661" y="11821"/>
                </a:lnTo>
                <a:lnTo>
                  <a:pt x="6688" y="12006"/>
                </a:lnTo>
                <a:lnTo>
                  <a:pt x="6702" y="12204"/>
                </a:lnTo>
                <a:lnTo>
                  <a:pt x="6702" y="19544"/>
                </a:lnTo>
                <a:lnTo>
                  <a:pt x="6688" y="19748"/>
                </a:lnTo>
                <a:lnTo>
                  <a:pt x="6661" y="19946"/>
                </a:lnTo>
                <a:lnTo>
                  <a:pt x="7129" y="19999"/>
                </a:lnTo>
                <a:lnTo>
                  <a:pt x="7163" y="19999"/>
                </a:lnTo>
                <a:lnTo>
                  <a:pt x="7231" y="20012"/>
                </a:lnTo>
                <a:lnTo>
                  <a:pt x="7339" y="20025"/>
                </a:lnTo>
                <a:lnTo>
                  <a:pt x="7485" y="20038"/>
                </a:lnTo>
                <a:lnTo>
                  <a:pt x="7668" y="20058"/>
                </a:lnTo>
                <a:lnTo>
                  <a:pt x="7892" y="20078"/>
                </a:lnTo>
                <a:lnTo>
                  <a:pt x="8136" y="20104"/>
                </a:lnTo>
                <a:lnTo>
                  <a:pt x="8410" y="20131"/>
                </a:lnTo>
                <a:lnTo>
                  <a:pt x="8715" y="20157"/>
                </a:lnTo>
                <a:lnTo>
                  <a:pt x="9047" y="20180"/>
                </a:lnTo>
                <a:lnTo>
                  <a:pt x="9397" y="20206"/>
                </a:lnTo>
                <a:lnTo>
                  <a:pt x="9769" y="20233"/>
                </a:lnTo>
                <a:lnTo>
                  <a:pt x="10156" y="20252"/>
                </a:lnTo>
                <a:lnTo>
                  <a:pt x="10559" y="20272"/>
                </a:lnTo>
                <a:lnTo>
                  <a:pt x="10973" y="20292"/>
                </a:lnTo>
                <a:lnTo>
                  <a:pt x="11403" y="20305"/>
                </a:lnTo>
                <a:lnTo>
                  <a:pt x="11837" y="20318"/>
                </a:lnTo>
                <a:lnTo>
                  <a:pt x="12285" y="20325"/>
                </a:lnTo>
                <a:lnTo>
                  <a:pt x="12729" y="20325"/>
                </a:lnTo>
                <a:lnTo>
                  <a:pt x="13176" y="20318"/>
                </a:lnTo>
                <a:lnTo>
                  <a:pt x="13244" y="20318"/>
                </a:lnTo>
                <a:lnTo>
                  <a:pt x="13756" y="20351"/>
                </a:lnTo>
                <a:lnTo>
                  <a:pt x="14244" y="20371"/>
                </a:lnTo>
                <a:lnTo>
                  <a:pt x="14708" y="20378"/>
                </a:lnTo>
                <a:lnTo>
                  <a:pt x="15142" y="20371"/>
                </a:lnTo>
                <a:lnTo>
                  <a:pt x="15553" y="20351"/>
                </a:lnTo>
                <a:lnTo>
                  <a:pt x="15939" y="20325"/>
                </a:lnTo>
                <a:lnTo>
                  <a:pt x="16295" y="20279"/>
                </a:lnTo>
                <a:lnTo>
                  <a:pt x="16627" y="20220"/>
                </a:lnTo>
                <a:lnTo>
                  <a:pt x="17007" y="20131"/>
                </a:lnTo>
                <a:lnTo>
                  <a:pt x="17342" y="20025"/>
                </a:lnTo>
                <a:lnTo>
                  <a:pt x="17654" y="19900"/>
                </a:lnTo>
                <a:lnTo>
                  <a:pt x="17932" y="19768"/>
                </a:lnTo>
                <a:lnTo>
                  <a:pt x="18169" y="19617"/>
                </a:lnTo>
                <a:lnTo>
                  <a:pt x="18376" y="19445"/>
                </a:lnTo>
                <a:lnTo>
                  <a:pt x="18546" y="19267"/>
                </a:lnTo>
                <a:lnTo>
                  <a:pt x="18681" y="19073"/>
                </a:lnTo>
                <a:lnTo>
                  <a:pt x="18763" y="18902"/>
                </a:lnTo>
                <a:lnTo>
                  <a:pt x="18817" y="18730"/>
                </a:lnTo>
                <a:lnTo>
                  <a:pt x="18851" y="18572"/>
                </a:lnTo>
                <a:lnTo>
                  <a:pt x="18864" y="18414"/>
                </a:lnTo>
                <a:lnTo>
                  <a:pt x="18864" y="18276"/>
                </a:lnTo>
                <a:lnTo>
                  <a:pt x="18858" y="18154"/>
                </a:lnTo>
                <a:lnTo>
                  <a:pt x="18844" y="18055"/>
                </a:lnTo>
                <a:lnTo>
                  <a:pt x="18810" y="17923"/>
                </a:lnTo>
                <a:lnTo>
                  <a:pt x="18803" y="17903"/>
                </a:lnTo>
                <a:lnTo>
                  <a:pt x="18776" y="17778"/>
                </a:lnTo>
                <a:lnTo>
                  <a:pt x="18769" y="17646"/>
                </a:lnTo>
                <a:lnTo>
                  <a:pt x="18797" y="17521"/>
                </a:lnTo>
                <a:lnTo>
                  <a:pt x="18844" y="17403"/>
                </a:lnTo>
                <a:lnTo>
                  <a:pt x="18925" y="17297"/>
                </a:lnTo>
                <a:lnTo>
                  <a:pt x="19020" y="17208"/>
                </a:lnTo>
                <a:lnTo>
                  <a:pt x="19261" y="17017"/>
                </a:lnTo>
                <a:lnTo>
                  <a:pt x="19464" y="16806"/>
                </a:lnTo>
                <a:lnTo>
                  <a:pt x="19634" y="16595"/>
                </a:lnTo>
                <a:lnTo>
                  <a:pt x="19756" y="16371"/>
                </a:lnTo>
                <a:lnTo>
                  <a:pt x="19844" y="16137"/>
                </a:lnTo>
                <a:lnTo>
                  <a:pt x="19885" y="15900"/>
                </a:lnTo>
                <a:lnTo>
                  <a:pt x="19892" y="15650"/>
                </a:lnTo>
                <a:lnTo>
                  <a:pt x="19878" y="15492"/>
                </a:lnTo>
                <a:lnTo>
                  <a:pt x="19851" y="15347"/>
                </a:lnTo>
                <a:lnTo>
                  <a:pt x="19817" y="15218"/>
                </a:lnTo>
                <a:lnTo>
                  <a:pt x="19776" y="15113"/>
                </a:lnTo>
                <a:lnTo>
                  <a:pt x="19742" y="15021"/>
                </a:lnTo>
                <a:lnTo>
                  <a:pt x="19708" y="14955"/>
                </a:lnTo>
                <a:lnTo>
                  <a:pt x="19688" y="14908"/>
                </a:lnTo>
                <a:lnTo>
                  <a:pt x="19681" y="14895"/>
                </a:lnTo>
                <a:lnTo>
                  <a:pt x="19620" y="14770"/>
                </a:lnTo>
                <a:lnTo>
                  <a:pt x="19593" y="14638"/>
                </a:lnTo>
                <a:lnTo>
                  <a:pt x="19593" y="14513"/>
                </a:lnTo>
                <a:lnTo>
                  <a:pt x="19620" y="14381"/>
                </a:lnTo>
                <a:lnTo>
                  <a:pt x="19681" y="14266"/>
                </a:lnTo>
                <a:lnTo>
                  <a:pt x="19763" y="14161"/>
                </a:lnTo>
                <a:lnTo>
                  <a:pt x="19980" y="13910"/>
                </a:lnTo>
                <a:lnTo>
                  <a:pt x="20149" y="13666"/>
                </a:lnTo>
                <a:lnTo>
                  <a:pt x="20261" y="13423"/>
                </a:lnTo>
                <a:lnTo>
                  <a:pt x="20329" y="13182"/>
                </a:lnTo>
                <a:lnTo>
                  <a:pt x="20342" y="12938"/>
                </a:lnTo>
                <a:lnTo>
                  <a:pt x="20329" y="12780"/>
                </a:lnTo>
                <a:lnTo>
                  <a:pt x="20288" y="12629"/>
                </a:lnTo>
                <a:lnTo>
                  <a:pt x="20241" y="12484"/>
                </a:lnTo>
                <a:lnTo>
                  <a:pt x="20180" y="12352"/>
                </a:lnTo>
                <a:lnTo>
                  <a:pt x="20115" y="12243"/>
                </a:lnTo>
                <a:lnTo>
                  <a:pt x="20047" y="12138"/>
                </a:lnTo>
                <a:lnTo>
                  <a:pt x="19980" y="12052"/>
                </a:lnTo>
                <a:lnTo>
                  <a:pt x="19919" y="11979"/>
                </a:lnTo>
                <a:lnTo>
                  <a:pt x="19871" y="11927"/>
                </a:lnTo>
                <a:lnTo>
                  <a:pt x="19844" y="11894"/>
                </a:lnTo>
                <a:lnTo>
                  <a:pt x="19831" y="11887"/>
                </a:lnTo>
                <a:lnTo>
                  <a:pt x="19729" y="11775"/>
                </a:lnTo>
                <a:lnTo>
                  <a:pt x="19661" y="11643"/>
                </a:lnTo>
                <a:lnTo>
                  <a:pt x="19620" y="11512"/>
                </a:lnTo>
                <a:lnTo>
                  <a:pt x="19620" y="11367"/>
                </a:lnTo>
                <a:lnTo>
                  <a:pt x="19647" y="11232"/>
                </a:lnTo>
                <a:lnTo>
                  <a:pt x="19715" y="11100"/>
                </a:lnTo>
                <a:lnTo>
                  <a:pt x="19736" y="11067"/>
                </a:lnTo>
                <a:lnTo>
                  <a:pt x="19810" y="10922"/>
                </a:lnTo>
                <a:lnTo>
                  <a:pt x="19858" y="10810"/>
                </a:lnTo>
                <a:lnTo>
                  <a:pt x="19898" y="10698"/>
                </a:lnTo>
                <a:lnTo>
                  <a:pt x="19932" y="10559"/>
                </a:lnTo>
                <a:lnTo>
                  <a:pt x="19953" y="10415"/>
                </a:lnTo>
                <a:lnTo>
                  <a:pt x="19959" y="10260"/>
                </a:lnTo>
                <a:lnTo>
                  <a:pt x="19939" y="10102"/>
                </a:lnTo>
                <a:lnTo>
                  <a:pt x="19898" y="9937"/>
                </a:lnTo>
                <a:lnTo>
                  <a:pt x="19824" y="9772"/>
                </a:lnTo>
                <a:lnTo>
                  <a:pt x="19708" y="9607"/>
                </a:lnTo>
                <a:lnTo>
                  <a:pt x="19559" y="9449"/>
                </a:lnTo>
                <a:lnTo>
                  <a:pt x="19397" y="9327"/>
                </a:lnTo>
                <a:lnTo>
                  <a:pt x="19200" y="9222"/>
                </a:lnTo>
                <a:lnTo>
                  <a:pt x="18993" y="9136"/>
                </a:lnTo>
                <a:lnTo>
                  <a:pt x="18749" y="9064"/>
                </a:lnTo>
                <a:lnTo>
                  <a:pt x="18492" y="9004"/>
                </a:lnTo>
                <a:lnTo>
                  <a:pt x="18220" y="8958"/>
                </a:lnTo>
                <a:lnTo>
                  <a:pt x="17932" y="8925"/>
                </a:lnTo>
                <a:lnTo>
                  <a:pt x="17634" y="8906"/>
                </a:lnTo>
                <a:lnTo>
                  <a:pt x="17322" y="8892"/>
                </a:lnTo>
                <a:lnTo>
                  <a:pt x="17014" y="8892"/>
                </a:lnTo>
                <a:lnTo>
                  <a:pt x="16390" y="8919"/>
                </a:lnTo>
                <a:lnTo>
                  <a:pt x="16081" y="8945"/>
                </a:lnTo>
                <a:lnTo>
                  <a:pt x="15776" y="8978"/>
                </a:lnTo>
                <a:lnTo>
                  <a:pt x="15485" y="9018"/>
                </a:lnTo>
                <a:lnTo>
                  <a:pt x="15203" y="9057"/>
                </a:lnTo>
                <a:lnTo>
                  <a:pt x="14939" y="9103"/>
                </a:lnTo>
                <a:lnTo>
                  <a:pt x="14688" y="9156"/>
                </a:lnTo>
                <a:lnTo>
                  <a:pt x="14661" y="9163"/>
                </a:lnTo>
                <a:lnTo>
                  <a:pt x="14627" y="9169"/>
                </a:lnTo>
                <a:lnTo>
                  <a:pt x="14237" y="9235"/>
                </a:lnTo>
                <a:lnTo>
                  <a:pt x="13824" y="9327"/>
                </a:lnTo>
                <a:lnTo>
                  <a:pt x="13688" y="9357"/>
                </a:lnTo>
                <a:lnTo>
                  <a:pt x="13539" y="9377"/>
                </a:lnTo>
                <a:lnTo>
                  <a:pt x="13390" y="9383"/>
                </a:lnTo>
                <a:lnTo>
                  <a:pt x="13244" y="9357"/>
                </a:lnTo>
                <a:lnTo>
                  <a:pt x="13088" y="9321"/>
                </a:lnTo>
                <a:lnTo>
                  <a:pt x="12946" y="9248"/>
                </a:lnTo>
                <a:lnTo>
                  <a:pt x="12810" y="9149"/>
                </a:lnTo>
                <a:lnTo>
                  <a:pt x="12695" y="9031"/>
                </a:lnTo>
                <a:lnTo>
                  <a:pt x="12593" y="8899"/>
                </a:lnTo>
                <a:lnTo>
                  <a:pt x="12519" y="8741"/>
                </a:lnTo>
                <a:lnTo>
                  <a:pt x="12458" y="8569"/>
                </a:lnTo>
                <a:lnTo>
                  <a:pt x="12417" y="8372"/>
                </a:lnTo>
                <a:lnTo>
                  <a:pt x="12397" y="8158"/>
                </a:lnTo>
                <a:lnTo>
                  <a:pt x="12390" y="7920"/>
                </a:lnTo>
                <a:lnTo>
                  <a:pt x="12403" y="7657"/>
                </a:lnTo>
                <a:lnTo>
                  <a:pt x="12437" y="7370"/>
                </a:lnTo>
                <a:lnTo>
                  <a:pt x="12492" y="7054"/>
                </a:lnTo>
                <a:lnTo>
                  <a:pt x="12559" y="6718"/>
                </a:lnTo>
                <a:lnTo>
                  <a:pt x="12654" y="6359"/>
                </a:lnTo>
                <a:lnTo>
                  <a:pt x="12763" y="5970"/>
                </a:lnTo>
                <a:lnTo>
                  <a:pt x="12892" y="5548"/>
                </a:lnTo>
                <a:lnTo>
                  <a:pt x="13034" y="5103"/>
                </a:lnTo>
                <a:lnTo>
                  <a:pt x="13163" y="4702"/>
                </a:lnTo>
                <a:lnTo>
                  <a:pt x="13264" y="4323"/>
                </a:lnTo>
                <a:lnTo>
                  <a:pt x="13342" y="3954"/>
                </a:lnTo>
                <a:lnTo>
                  <a:pt x="13397" y="3611"/>
                </a:lnTo>
                <a:lnTo>
                  <a:pt x="13424" y="3291"/>
                </a:lnTo>
                <a:lnTo>
                  <a:pt x="13431" y="2988"/>
                </a:lnTo>
                <a:lnTo>
                  <a:pt x="13410" y="2705"/>
                </a:lnTo>
                <a:lnTo>
                  <a:pt x="13369" y="2448"/>
                </a:lnTo>
                <a:lnTo>
                  <a:pt x="13302" y="2221"/>
                </a:lnTo>
                <a:lnTo>
                  <a:pt x="13210" y="2010"/>
                </a:lnTo>
                <a:lnTo>
                  <a:pt x="13095" y="1819"/>
                </a:lnTo>
                <a:lnTo>
                  <a:pt x="12966" y="1674"/>
                </a:lnTo>
                <a:lnTo>
                  <a:pt x="12824" y="1549"/>
                </a:lnTo>
                <a:lnTo>
                  <a:pt x="12675" y="1453"/>
                </a:lnTo>
                <a:lnTo>
                  <a:pt x="12525" y="1380"/>
                </a:lnTo>
                <a:lnTo>
                  <a:pt x="12376" y="1321"/>
                </a:lnTo>
                <a:lnTo>
                  <a:pt x="12237" y="1275"/>
                </a:lnTo>
                <a:lnTo>
                  <a:pt x="12095" y="1242"/>
                </a:lnTo>
                <a:lnTo>
                  <a:pt x="11973" y="1229"/>
                </a:lnTo>
                <a:lnTo>
                  <a:pt x="11864" y="1216"/>
                </a:lnTo>
                <a:lnTo>
                  <a:pt x="11783" y="1216"/>
                </a:lnTo>
                <a:close/>
                <a:moveTo>
                  <a:pt x="11749" y="0"/>
                </a:moveTo>
                <a:lnTo>
                  <a:pt x="11844" y="0"/>
                </a:lnTo>
                <a:lnTo>
                  <a:pt x="11973" y="13"/>
                </a:lnTo>
                <a:lnTo>
                  <a:pt x="12122" y="26"/>
                </a:lnTo>
                <a:lnTo>
                  <a:pt x="12292" y="53"/>
                </a:lnTo>
                <a:lnTo>
                  <a:pt x="12478" y="86"/>
                </a:lnTo>
                <a:lnTo>
                  <a:pt x="12675" y="138"/>
                </a:lnTo>
                <a:lnTo>
                  <a:pt x="12885" y="211"/>
                </a:lnTo>
                <a:lnTo>
                  <a:pt x="13095" y="297"/>
                </a:lnTo>
                <a:lnTo>
                  <a:pt x="13308" y="409"/>
                </a:lnTo>
                <a:lnTo>
                  <a:pt x="13519" y="544"/>
                </a:lnTo>
                <a:lnTo>
                  <a:pt x="13729" y="702"/>
                </a:lnTo>
                <a:lnTo>
                  <a:pt x="13925" y="893"/>
                </a:lnTo>
                <a:lnTo>
                  <a:pt x="14115" y="1117"/>
                </a:lnTo>
                <a:lnTo>
                  <a:pt x="14281" y="1374"/>
                </a:lnTo>
                <a:lnTo>
                  <a:pt x="14424" y="1647"/>
                </a:lnTo>
                <a:lnTo>
                  <a:pt x="14532" y="1944"/>
                </a:lnTo>
                <a:lnTo>
                  <a:pt x="14614" y="2267"/>
                </a:lnTo>
                <a:lnTo>
                  <a:pt x="14668" y="2600"/>
                </a:lnTo>
                <a:lnTo>
                  <a:pt x="14695" y="2955"/>
                </a:lnTo>
                <a:lnTo>
                  <a:pt x="14688" y="3331"/>
                </a:lnTo>
                <a:lnTo>
                  <a:pt x="14654" y="3723"/>
                </a:lnTo>
                <a:lnTo>
                  <a:pt x="14593" y="4138"/>
                </a:lnTo>
                <a:lnTo>
                  <a:pt x="14498" y="4570"/>
                </a:lnTo>
                <a:lnTo>
                  <a:pt x="14383" y="5024"/>
                </a:lnTo>
                <a:lnTo>
                  <a:pt x="14237" y="5496"/>
                </a:lnTo>
                <a:lnTo>
                  <a:pt x="14115" y="5858"/>
                </a:lnTo>
                <a:lnTo>
                  <a:pt x="14014" y="6181"/>
                </a:lnTo>
                <a:lnTo>
                  <a:pt x="13932" y="6481"/>
                </a:lnTo>
                <a:lnTo>
                  <a:pt x="13858" y="6751"/>
                </a:lnTo>
                <a:lnTo>
                  <a:pt x="13797" y="6995"/>
                </a:lnTo>
                <a:lnTo>
                  <a:pt x="13749" y="7212"/>
                </a:lnTo>
                <a:lnTo>
                  <a:pt x="13715" y="7400"/>
                </a:lnTo>
                <a:lnTo>
                  <a:pt x="13688" y="7571"/>
                </a:lnTo>
                <a:lnTo>
                  <a:pt x="13668" y="7716"/>
                </a:lnTo>
                <a:lnTo>
                  <a:pt x="13654" y="7848"/>
                </a:lnTo>
                <a:lnTo>
                  <a:pt x="13647" y="7960"/>
                </a:lnTo>
                <a:lnTo>
                  <a:pt x="13647" y="8046"/>
                </a:lnTo>
                <a:lnTo>
                  <a:pt x="13654" y="8125"/>
                </a:lnTo>
                <a:lnTo>
                  <a:pt x="14027" y="8046"/>
                </a:lnTo>
                <a:lnTo>
                  <a:pt x="14383" y="7980"/>
                </a:lnTo>
                <a:lnTo>
                  <a:pt x="14586" y="7940"/>
                </a:lnTo>
                <a:lnTo>
                  <a:pt x="14729" y="7914"/>
                </a:lnTo>
                <a:lnTo>
                  <a:pt x="14892" y="7881"/>
                </a:lnTo>
                <a:lnTo>
                  <a:pt x="15088" y="7855"/>
                </a:lnTo>
                <a:lnTo>
                  <a:pt x="15302" y="7822"/>
                </a:lnTo>
                <a:lnTo>
                  <a:pt x="15546" y="7789"/>
                </a:lnTo>
                <a:lnTo>
                  <a:pt x="15803" y="7756"/>
                </a:lnTo>
                <a:lnTo>
                  <a:pt x="16081" y="7729"/>
                </a:lnTo>
                <a:lnTo>
                  <a:pt x="16369" y="7710"/>
                </a:lnTo>
                <a:lnTo>
                  <a:pt x="16675" y="7690"/>
                </a:lnTo>
                <a:lnTo>
                  <a:pt x="17183" y="7677"/>
                </a:lnTo>
                <a:lnTo>
                  <a:pt x="17654" y="7690"/>
                </a:lnTo>
                <a:lnTo>
                  <a:pt x="18108" y="7723"/>
                </a:lnTo>
                <a:lnTo>
                  <a:pt x="18525" y="7775"/>
                </a:lnTo>
                <a:lnTo>
                  <a:pt x="18912" y="7848"/>
                </a:lnTo>
                <a:lnTo>
                  <a:pt x="19268" y="7947"/>
                </a:lnTo>
                <a:lnTo>
                  <a:pt x="19600" y="8072"/>
                </a:lnTo>
                <a:lnTo>
                  <a:pt x="19898" y="8210"/>
                </a:lnTo>
                <a:lnTo>
                  <a:pt x="20169" y="8372"/>
                </a:lnTo>
                <a:lnTo>
                  <a:pt x="20403" y="8556"/>
                </a:lnTo>
                <a:lnTo>
                  <a:pt x="20620" y="8774"/>
                </a:lnTo>
                <a:lnTo>
                  <a:pt x="20797" y="8991"/>
                </a:lnTo>
                <a:lnTo>
                  <a:pt x="20932" y="9215"/>
                </a:lnTo>
                <a:lnTo>
                  <a:pt x="21047" y="9436"/>
                </a:lnTo>
                <a:lnTo>
                  <a:pt x="21122" y="9667"/>
                </a:lnTo>
                <a:lnTo>
                  <a:pt x="21173" y="9897"/>
                </a:lnTo>
                <a:lnTo>
                  <a:pt x="21200" y="10121"/>
                </a:lnTo>
                <a:lnTo>
                  <a:pt x="21207" y="10342"/>
                </a:lnTo>
                <a:lnTo>
                  <a:pt x="21193" y="10559"/>
                </a:lnTo>
                <a:lnTo>
                  <a:pt x="21159" y="10770"/>
                </a:lnTo>
                <a:lnTo>
                  <a:pt x="21122" y="10975"/>
                </a:lnTo>
                <a:lnTo>
                  <a:pt x="21061" y="11166"/>
                </a:lnTo>
                <a:lnTo>
                  <a:pt x="20993" y="11334"/>
                </a:lnTo>
                <a:lnTo>
                  <a:pt x="21095" y="11472"/>
                </a:lnTo>
                <a:lnTo>
                  <a:pt x="21193" y="11624"/>
                </a:lnTo>
                <a:lnTo>
                  <a:pt x="21295" y="11795"/>
                </a:lnTo>
                <a:lnTo>
                  <a:pt x="21383" y="11979"/>
                </a:lnTo>
                <a:lnTo>
                  <a:pt x="21464" y="12184"/>
                </a:lnTo>
                <a:lnTo>
                  <a:pt x="21525" y="12405"/>
                </a:lnTo>
                <a:lnTo>
                  <a:pt x="21573" y="12642"/>
                </a:lnTo>
                <a:lnTo>
                  <a:pt x="21600" y="12892"/>
                </a:lnTo>
                <a:lnTo>
                  <a:pt x="21593" y="13202"/>
                </a:lnTo>
                <a:lnTo>
                  <a:pt x="21546" y="13508"/>
                </a:lnTo>
                <a:lnTo>
                  <a:pt x="21458" y="13811"/>
                </a:lnTo>
                <a:lnTo>
                  <a:pt x="21329" y="14108"/>
                </a:lnTo>
                <a:lnTo>
                  <a:pt x="21159" y="14401"/>
                </a:lnTo>
                <a:lnTo>
                  <a:pt x="20953" y="14684"/>
                </a:lnTo>
                <a:lnTo>
                  <a:pt x="21020" y="14876"/>
                </a:lnTo>
                <a:lnTo>
                  <a:pt x="21075" y="15086"/>
                </a:lnTo>
                <a:lnTo>
                  <a:pt x="21122" y="15327"/>
                </a:lnTo>
                <a:lnTo>
                  <a:pt x="21142" y="15590"/>
                </a:lnTo>
                <a:lnTo>
                  <a:pt x="21149" y="15788"/>
                </a:lnTo>
                <a:lnTo>
                  <a:pt x="21136" y="15999"/>
                </a:lnTo>
                <a:lnTo>
                  <a:pt x="21108" y="16223"/>
                </a:lnTo>
                <a:lnTo>
                  <a:pt x="21054" y="16457"/>
                </a:lnTo>
                <a:lnTo>
                  <a:pt x="20973" y="16694"/>
                </a:lnTo>
                <a:lnTo>
                  <a:pt x="20871" y="16945"/>
                </a:lnTo>
                <a:lnTo>
                  <a:pt x="20729" y="17195"/>
                </a:lnTo>
                <a:lnTo>
                  <a:pt x="20559" y="17442"/>
                </a:lnTo>
                <a:lnTo>
                  <a:pt x="20342" y="17692"/>
                </a:lnTo>
                <a:lnTo>
                  <a:pt x="20088" y="17936"/>
                </a:lnTo>
                <a:lnTo>
                  <a:pt x="20108" y="18127"/>
                </a:lnTo>
                <a:lnTo>
                  <a:pt x="20122" y="18348"/>
                </a:lnTo>
                <a:lnTo>
                  <a:pt x="20108" y="18585"/>
                </a:lnTo>
                <a:lnTo>
                  <a:pt x="20075" y="18842"/>
                </a:lnTo>
                <a:lnTo>
                  <a:pt x="20014" y="19113"/>
                </a:lnTo>
                <a:lnTo>
                  <a:pt x="19912" y="19386"/>
                </a:lnTo>
                <a:lnTo>
                  <a:pt x="19776" y="19669"/>
                </a:lnTo>
                <a:lnTo>
                  <a:pt x="19614" y="19920"/>
                </a:lnTo>
                <a:lnTo>
                  <a:pt x="19417" y="20150"/>
                </a:lnTo>
                <a:lnTo>
                  <a:pt x="19200" y="20364"/>
                </a:lnTo>
                <a:lnTo>
                  <a:pt x="18953" y="20569"/>
                </a:lnTo>
                <a:lnTo>
                  <a:pt x="18681" y="20753"/>
                </a:lnTo>
                <a:lnTo>
                  <a:pt x="18376" y="20918"/>
                </a:lnTo>
                <a:lnTo>
                  <a:pt x="18047" y="21070"/>
                </a:lnTo>
                <a:lnTo>
                  <a:pt x="17688" y="21198"/>
                </a:lnTo>
                <a:lnTo>
                  <a:pt x="17302" y="21310"/>
                </a:lnTo>
                <a:lnTo>
                  <a:pt x="16885" y="21409"/>
                </a:lnTo>
                <a:lnTo>
                  <a:pt x="16512" y="21475"/>
                </a:lnTo>
                <a:lnTo>
                  <a:pt x="16108" y="21534"/>
                </a:lnTo>
                <a:lnTo>
                  <a:pt x="15675" y="21567"/>
                </a:lnTo>
                <a:lnTo>
                  <a:pt x="15217" y="21593"/>
                </a:lnTo>
                <a:lnTo>
                  <a:pt x="14729" y="21600"/>
                </a:lnTo>
                <a:lnTo>
                  <a:pt x="14231" y="21593"/>
                </a:lnTo>
                <a:lnTo>
                  <a:pt x="13708" y="21574"/>
                </a:lnTo>
                <a:lnTo>
                  <a:pt x="13169" y="21534"/>
                </a:lnTo>
                <a:lnTo>
                  <a:pt x="12688" y="21541"/>
                </a:lnTo>
                <a:lnTo>
                  <a:pt x="12210" y="21541"/>
                </a:lnTo>
                <a:lnTo>
                  <a:pt x="11742" y="21534"/>
                </a:lnTo>
                <a:lnTo>
                  <a:pt x="11278" y="21521"/>
                </a:lnTo>
                <a:lnTo>
                  <a:pt x="10824" y="21508"/>
                </a:lnTo>
                <a:lnTo>
                  <a:pt x="10383" y="21488"/>
                </a:lnTo>
                <a:lnTo>
                  <a:pt x="9966" y="21468"/>
                </a:lnTo>
                <a:lnTo>
                  <a:pt x="9559" y="21442"/>
                </a:lnTo>
                <a:lnTo>
                  <a:pt x="9176" y="21415"/>
                </a:lnTo>
                <a:lnTo>
                  <a:pt x="8810" y="21389"/>
                </a:lnTo>
                <a:lnTo>
                  <a:pt x="8478" y="21363"/>
                </a:lnTo>
                <a:lnTo>
                  <a:pt x="8169" y="21330"/>
                </a:lnTo>
                <a:lnTo>
                  <a:pt x="7885" y="21303"/>
                </a:lnTo>
                <a:lnTo>
                  <a:pt x="7641" y="21284"/>
                </a:lnTo>
                <a:lnTo>
                  <a:pt x="7431" y="21257"/>
                </a:lnTo>
                <a:lnTo>
                  <a:pt x="7258" y="21238"/>
                </a:lnTo>
                <a:lnTo>
                  <a:pt x="7122" y="21224"/>
                </a:lnTo>
                <a:lnTo>
                  <a:pt x="7027" y="21211"/>
                </a:lnTo>
                <a:lnTo>
                  <a:pt x="6973" y="21205"/>
                </a:lnTo>
                <a:lnTo>
                  <a:pt x="5885" y="21083"/>
                </a:lnTo>
                <a:lnTo>
                  <a:pt x="5688" y="21198"/>
                </a:lnTo>
                <a:lnTo>
                  <a:pt x="5471" y="21297"/>
                </a:lnTo>
                <a:lnTo>
                  <a:pt x="5251" y="21363"/>
                </a:lnTo>
                <a:lnTo>
                  <a:pt x="5014" y="21409"/>
                </a:lnTo>
                <a:lnTo>
                  <a:pt x="4769" y="21422"/>
                </a:lnTo>
                <a:lnTo>
                  <a:pt x="1932" y="21422"/>
                </a:lnTo>
                <a:lnTo>
                  <a:pt x="1647" y="21402"/>
                </a:lnTo>
                <a:lnTo>
                  <a:pt x="1380" y="21343"/>
                </a:lnTo>
                <a:lnTo>
                  <a:pt x="1122" y="21251"/>
                </a:lnTo>
                <a:lnTo>
                  <a:pt x="885" y="21122"/>
                </a:lnTo>
                <a:lnTo>
                  <a:pt x="668" y="20964"/>
                </a:lnTo>
                <a:lnTo>
                  <a:pt x="481" y="20780"/>
                </a:lnTo>
                <a:lnTo>
                  <a:pt x="312" y="20569"/>
                </a:lnTo>
                <a:lnTo>
                  <a:pt x="183" y="20338"/>
                </a:lnTo>
                <a:lnTo>
                  <a:pt x="81" y="20091"/>
                </a:lnTo>
                <a:lnTo>
                  <a:pt x="20" y="19821"/>
                </a:lnTo>
                <a:lnTo>
                  <a:pt x="0" y="19544"/>
                </a:lnTo>
                <a:lnTo>
                  <a:pt x="0" y="12204"/>
                </a:lnTo>
                <a:lnTo>
                  <a:pt x="20" y="11927"/>
                </a:lnTo>
                <a:lnTo>
                  <a:pt x="81" y="11663"/>
                </a:lnTo>
                <a:lnTo>
                  <a:pt x="183" y="11413"/>
                </a:lnTo>
                <a:lnTo>
                  <a:pt x="312" y="11185"/>
                </a:lnTo>
                <a:lnTo>
                  <a:pt x="475" y="10975"/>
                </a:lnTo>
                <a:lnTo>
                  <a:pt x="668" y="10790"/>
                </a:lnTo>
                <a:lnTo>
                  <a:pt x="878" y="10632"/>
                </a:lnTo>
                <a:lnTo>
                  <a:pt x="1122" y="10500"/>
                </a:lnTo>
                <a:lnTo>
                  <a:pt x="1380" y="10408"/>
                </a:lnTo>
                <a:lnTo>
                  <a:pt x="1647" y="10342"/>
                </a:lnTo>
                <a:lnTo>
                  <a:pt x="1932" y="10326"/>
                </a:lnTo>
                <a:lnTo>
                  <a:pt x="4769" y="10326"/>
                </a:lnTo>
                <a:lnTo>
                  <a:pt x="5014" y="10342"/>
                </a:lnTo>
                <a:lnTo>
                  <a:pt x="5251" y="10382"/>
                </a:lnTo>
                <a:lnTo>
                  <a:pt x="5478" y="10454"/>
                </a:lnTo>
                <a:lnTo>
                  <a:pt x="5688" y="10553"/>
                </a:lnTo>
                <a:lnTo>
                  <a:pt x="5817" y="10299"/>
                </a:lnTo>
                <a:lnTo>
                  <a:pt x="5973" y="10029"/>
                </a:lnTo>
                <a:lnTo>
                  <a:pt x="6149" y="9759"/>
                </a:lnTo>
                <a:lnTo>
                  <a:pt x="6359" y="9489"/>
                </a:lnTo>
                <a:lnTo>
                  <a:pt x="6600" y="9228"/>
                </a:lnTo>
                <a:lnTo>
                  <a:pt x="6620" y="9202"/>
                </a:lnTo>
                <a:lnTo>
                  <a:pt x="6675" y="9163"/>
                </a:lnTo>
                <a:lnTo>
                  <a:pt x="6892" y="8978"/>
                </a:lnTo>
                <a:lnTo>
                  <a:pt x="7115" y="8754"/>
                </a:lnTo>
                <a:lnTo>
                  <a:pt x="7346" y="8497"/>
                </a:lnTo>
                <a:lnTo>
                  <a:pt x="7566" y="8210"/>
                </a:lnTo>
                <a:lnTo>
                  <a:pt x="7790" y="7894"/>
                </a:lnTo>
                <a:lnTo>
                  <a:pt x="8020" y="7558"/>
                </a:lnTo>
                <a:lnTo>
                  <a:pt x="8237" y="7199"/>
                </a:lnTo>
                <a:lnTo>
                  <a:pt x="8458" y="6823"/>
                </a:lnTo>
                <a:lnTo>
                  <a:pt x="8675" y="6441"/>
                </a:lnTo>
                <a:lnTo>
                  <a:pt x="8885" y="6049"/>
                </a:lnTo>
                <a:lnTo>
                  <a:pt x="9088" y="5654"/>
                </a:lnTo>
                <a:lnTo>
                  <a:pt x="9285" y="5255"/>
                </a:lnTo>
                <a:lnTo>
                  <a:pt x="9471" y="4866"/>
                </a:lnTo>
                <a:lnTo>
                  <a:pt x="9647" y="4477"/>
                </a:lnTo>
                <a:lnTo>
                  <a:pt x="9817" y="4105"/>
                </a:lnTo>
                <a:lnTo>
                  <a:pt x="9973" y="3749"/>
                </a:lnTo>
                <a:lnTo>
                  <a:pt x="10115" y="3417"/>
                </a:lnTo>
                <a:lnTo>
                  <a:pt x="10244" y="3100"/>
                </a:lnTo>
                <a:lnTo>
                  <a:pt x="10356" y="2810"/>
                </a:lnTo>
                <a:lnTo>
                  <a:pt x="10458" y="2553"/>
                </a:lnTo>
                <a:lnTo>
                  <a:pt x="10444" y="2405"/>
                </a:lnTo>
                <a:lnTo>
                  <a:pt x="10431" y="2234"/>
                </a:lnTo>
                <a:lnTo>
                  <a:pt x="10417" y="2043"/>
                </a:lnTo>
                <a:lnTo>
                  <a:pt x="10417" y="1832"/>
                </a:lnTo>
                <a:lnTo>
                  <a:pt x="10431" y="1614"/>
                </a:lnTo>
                <a:lnTo>
                  <a:pt x="10451" y="1400"/>
                </a:lnTo>
                <a:lnTo>
                  <a:pt x="10492" y="1176"/>
                </a:lnTo>
                <a:lnTo>
                  <a:pt x="10546" y="965"/>
                </a:lnTo>
                <a:lnTo>
                  <a:pt x="10620" y="761"/>
                </a:lnTo>
                <a:lnTo>
                  <a:pt x="10722" y="570"/>
                </a:lnTo>
                <a:lnTo>
                  <a:pt x="10851" y="402"/>
                </a:lnTo>
                <a:lnTo>
                  <a:pt x="11000" y="257"/>
                </a:lnTo>
                <a:lnTo>
                  <a:pt x="11163" y="145"/>
                </a:lnTo>
                <a:lnTo>
                  <a:pt x="11342" y="66"/>
                </a:lnTo>
                <a:lnTo>
                  <a:pt x="11539" y="20"/>
                </a:lnTo>
                <a:lnTo>
                  <a:pt x="11749" y="0"/>
                </a:lnTo>
                <a:close/>
              </a:path>
            </a:pathLst>
          </a:custGeom>
          <a:solidFill>
            <a:srgbClr val="8497B0"/>
          </a:solidFill>
          <a:ln w="12700">
            <a:miter lim="400000"/>
          </a:ln>
        </p:spPr>
        <p:txBody>
          <a:bodyPr lIns="45719" rIns="45719"/>
          <a:lstStyle/>
          <a:p>
            <a:pPr/>
          </a:p>
        </p:txBody>
      </p:sp>
      <p:grpSp>
        <p:nvGrpSpPr>
          <p:cNvPr id="312" name="Group 33"/>
          <p:cNvGrpSpPr/>
          <p:nvPr/>
        </p:nvGrpSpPr>
        <p:grpSpPr>
          <a:xfrm>
            <a:off x="9882854" y="4597827"/>
            <a:ext cx="405774" cy="505560"/>
            <a:chOff x="0" y="0"/>
            <a:chExt cx="405773" cy="505558"/>
          </a:xfrm>
        </p:grpSpPr>
        <p:sp>
          <p:nvSpPr>
            <p:cNvPr id="310" name="Freeform 115"/>
            <p:cNvSpPr/>
            <p:nvPr/>
          </p:nvSpPr>
          <p:spPr>
            <a:xfrm>
              <a:off x="-1" y="0"/>
              <a:ext cx="405775" cy="505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2" y="1222"/>
                  </a:moveTo>
                  <a:lnTo>
                    <a:pt x="10102" y="1242"/>
                  </a:lnTo>
                  <a:lnTo>
                    <a:pt x="9425" y="1301"/>
                  </a:lnTo>
                  <a:lnTo>
                    <a:pt x="8768" y="1400"/>
                  </a:lnTo>
                  <a:lnTo>
                    <a:pt x="8124" y="1535"/>
                  </a:lnTo>
                  <a:lnTo>
                    <a:pt x="7500" y="1707"/>
                  </a:lnTo>
                  <a:lnTo>
                    <a:pt x="6896" y="1911"/>
                  </a:lnTo>
                  <a:lnTo>
                    <a:pt x="6313" y="2148"/>
                  </a:lnTo>
                  <a:lnTo>
                    <a:pt x="5755" y="2418"/>
                  </a:lnTo>
                  <a:lnTo>
                    <a:pt x="5226" y="2718"/>
                  </a:lnTo>
                  <a:lnTo>
                    <a:pt x="4717" y="3048"/>
                  </a:lnTo>
                  <a:lnTo>
                    <a:pt x="4240" y="3403"/>
                  </a:lnTo>
                  <a:lnTo>
                    <a:pt x="3801" y="3782"/>
                  </a:lnTo>
                  <a:lnTo>
                    <a:pt x="3399" y="4184"/>
                  </a:lnTo>
                  <a:lnTo>
                    <a:pt x="3021" y="4609"/>
                  </a:lnTo>
                  <a:lnTo>
                    <a:pt x="2685" y="5057"/>
                  </a:lnTo>
                  <a:lnTo>
                    <a:pt x="2389" y="5522"/>
                  </a:lnTo>
                  <a:lnTo>
                    <a:pt x="2130" y="6010"/>
                  </a:lnTo>
                  <a:lnTo>
                    <a:pt x="1917" y="6507"/>
                  </a:lnTo>
                  <a:lnTo>
                    <a:pt x="1753" y="7028"/>
                  </a:lnTo>
                  <a:lnTo>
                    <a:pt x="1630" y="7558"/>
                  </a:lnTo>
                  <a:lnTo>
                    <a:pt x="1548" y="8098"/>
                  </a:lnTo>
                  <a:lnTo>
                    <a:pt x="1523" y="8655"/>
                  </a:lnTo>
                  <a:lnTo>
                    <a:pt x="1548" y="9130"/>
                  </a:lnTo>
                  <a:lnTo>
                    <a:pt x="1605" y="9601"/>
                  </a:lnTo>
                  <a:lnTo>
                    <a:pt x="1695" y="10069"/>
                  </a:lnTo>
                  <a:lnTo>
                    <a:pt x="1695" y="10082"/>
                  </a:lnTo>
                  <a:lnTo>
                    <a:pt x="1704" y="10088"/>
                  </a:lnTo>
                  <a:lnTo>
                    <a:pt x="1704" y="10102"/>
                  </a:lnTo>
                  <a:lnTo>
                    <a:pt x="1728" y="10200"/>
                  </a:lnTo>
                  <a:lnTo>
                    <a:pt x="1753" y="10293"/>
                  </a:lnTo>
                  <a:lnTo>
                    <a:pt x="1753" y="10306"/>
                  </a:lnTo>
                  <a:lnTo>
                    <a:pt x="1917" y="10803"/>
                  </a:lnTo>
                  <a:lnTo>
                    <a:pt x="2130" y="11304"/>
                  </a:lnTo>
                  <a:lnTo>
                    <a:pt x="2373" y="11782"/>
                  </a:lnTo>
                  <a:lnTo>
                    <a:pt x="2381" y="11782"/>
                  </a:lnTo>
                  <a:lnTo>
                    <a:pt x="2381" y="11788"/>
                  </a:lnTo>
                  <a:lnTo>
                    <a:pt x="2389" y="11795"/>
                  </a:lnTo>
                  <a:lnTo>
                    <a:pt x="2586" y="12164"/>
                  </a:lnTo>
                  <a:lnTo>
                    <a:pt x="2816" y="12549"/>
                  </a:lnTo>
                  <a:lnTo>
                    <a:pt x="3070" y="12951"/>
                  </a:lnTo>
                  <a:lnTo>
                    <a:pt x="3366" y="13376"/>
                  </a:lnTo>
                  <a:lnTo>
                    <a:pt x="3686" y="13818"/>
                  </a:lnTo>
                  <a:lnTo>
                    <a:pt x="4043" y="14276"/>
                  </a:lnTo>
                  <a:lnTo>
                    <a:pt x="4437" y="14757"/>
                  </a:lnTo>
                  <a:lnTo>
                    <a:pt x="4873" y="15251"/>
                  </a:lnTo>
                  <a:lnTo>
                    <a:pt x="5340" y="15755"/>
                  </a:lnTo>
                  <a:lnTo>
                    <a:pt x="5854" y="16272"/>
                  </a:lnTo>
                  <a:lnTo>
                    <a:pt x="6420" y="16806"/>
                  </a:lnTo>
                  <a:lnTo>
                    <a:pt x="7023" y="17350"/>
                  </a:lnTo>
                  <a:lnTo>
                    <a:pt x="7672" y="17903"/>
                  </a:lnTo>
                  <a:lnTo>
                    <a:pt x="8378" y="18460"/>
                  </a:lnTo>
                  <a:lnTo>
                    <a:pt x="9129" y="19040"/>
                  </a:lnTo>
                  <a:lnTo>
                    <a:pt x="9934" y="19617"/>
                  </a:lnTo>
                  <a:lnTo>
                    <a:pt x="10792" y="20200"/>
                  </a:lnTo>
                  <a:lnTo>
                    <a:pt x="11658" y="19617"/>
                  </a:lnTo>
                  <a:lnTo>
                    <a:pt x="12462" y="19040"/>
                  </a:lnTo>
                  <a:lnTo>
                    <a:pt x="13214" y="18460"/>
                  </a:lnTo>
                  <a:lnTo>
                    <a:pt x="13920" y="17903"/>
                  </a:lnTo>
                  <a:lnTo>
                    <a:pt x="14568" y="17350"/>
                  </a:lnTo>
                  <a:lnTo>
                    <a:pt x="15172" y="16806"/>
                  </a:lnTo>
                  <a:lnTo>
                    <a:pt x="15738" y="16272"/>
                  </a:lnTo>
                  <a:lnTo>
                    <a:pt x="16251" y="15755"/>
                  </a:lnTo>
                  <a:lnTo>
                    <a:pt x="16719" y="15251"/>
                  </a:lnTo>
                  <a:lnTo>
                    <a:pt x="17154" y="14757"/>
                  </a:lnTo>
                  <a:lnTo>
                    <a:pt x="17548" y="14276"/>
                  </a:lnTo>
                  <a:lnTo>
                    <a:pt x="17906" y="13818"/>
                  </a:lnTo>
                  <a:lnTo>
                    <a:pt x="18226" y="13376"/>
                  </a:lnTo>
                  <a:lnTo>
                    <a:pt x="18513" y="12951"/>
                  </a:lnTo>
                  <a:lnTo>
                    <a:pt x="18776" y="12549"/>
                  </a:lnTo>
                  <a:lnTo>
                    <a:pt x="19006" y="12164"/>
                  </a:lnTo>
                  <a:lnTo>
                    <a:pt x="19203" y="11795"/>
                  </a:lnTo>
                  <a:lnTo>
                    <a:pt x="19211" y="11788"/>
                  </a:lnTo>
                  <a:lnTo>
                    <a:pt x="19211" y="11782"/>
                  </a:lnTo>
                  <a:lnTo>
                    <a:pt x="19461" y="11297"/>
                  </a:lnTo>
                  <a:lnTo>
                    <a:pt x="19675" y="10803"/>
                  </a:lnTo>
                  <a:lnTo>
                    <a:pt x="19839" y="10306"/>
                  </a:lnTo>
                  <a:lnTo>
                    <a:pt x="19839" y="10293"/>
                  </a:lnTo>
                  <a:lnTo>
                    <a:pt x="19864" y="10200"/>
                  </a:lnTo>
                  <a:lnTo>
                    <a:pt x="19888" y="10102"/>
                  </a:lnTo>
                  <a:lnTo>
                    <a:pt x="19896" y="10088"/>
                  </a:lnTo>
                  <a:lnTo>
                    <a:pt x="19896" y="10075"/>
                  </a:lnTo>
                  <a:lnTo>
                    <a:pt x="19987" y="9607"/>
                  </a:lnTo>
                  <a:lnTo>
                    <a:pt x="20044" y="9136"/>
                  </a:lnTo>
                  <a:lnTo>
                    <a:pt x="20069" y="8655"/>
                  </a:lnTo>
                  <a:lnTo>
                    <a:pt x="20036" y="8098"/>
                  </a:lnTo>
                  <a:lnTo>
                    <a:pt x="19962" y="7558"/>
                  </a:lnTo>
                  <a:lnTo>
                    <a:pt x="19839" y="7028"/>
                  </a:lnTo>
                  <a:lnTo>
                    <a:pt x="19675" y="6507"/>
                  </a:lnTo>
                  <a:lnTo>
                    <a:pt x="19453" y="6010"/>
                  </a:lnTo>
                  <a:lnTo>
                    <a:pt x="19203" y="5522"/>
                  </a:lnTo>
                  <a:lnTo>
                    <a:pt x="18907" y="5057"/>
                  </a:lnTo>
                  <a:lnTo>
                    <a:pt x="18571" y="4609"/>
                  </a:lnTo>
                  <a:lnTo>
                    <a:pt x="18193" y="4184"/>
                  </a:lnTo>
                  <a:lnTo>
                    <a:pt x="17782" y="3782"/>
                  </a:lnTo>
                  <a:lnTo>
                    <a:pt x="17351" y="3403"/>
                  </a:lnTo>
                  <a:lnTo>
                    <a:pt x="16875" y="3048"/>
                  </a:lnTo>
                  <a:lnTo>
                    <a:pt x="16366" y="2718"/>
                  </a:lnTo>
                  <a:lnTo>
                    <a:pt x="15837" y="2418"/>
                  </a:lnTo>
                  <a:lnTo>
                    <a:pt x="15278" y="2148"/>
                  </a:lnTo>
                  <a:lnTo>
                    <a:pt x="14696" y="1911"/>
                  </a:lnTo>
                  <a:lnTo>
                    <a:pt x="14092" y="1707"/>
                  </a:lnTo>
                  <a:lnTo>
                    <a:pt x="13468" y="1535"/>
                  </a:lnTo>
                  <a:lnTo>
                    <a:pt x="12824" y="1400"/>
                  </a:lnTo>
                  <a:lnTo>
                    <a:pt x="12159" y="1301"/>
                  </a:lnTo>
                  <a:lnTo>
                    <a:pt x="11490" y="1242"/>
                  </a:lnTo>
                  <a:lnTo>
                    <a:pt x="10792" y="1222"/>
                  </a:lnTo>
                  <a:close/>
                  <a:moveTo>
                    <a:pt x="10792" y="0"/>
                  </a:moveTo>
                  <a:lnTo>
                    <a:pt x="11539" y="20"/>
                  </a:lnTo>
                  <a:lnTo>
                    <a:pt x="12257" y="79"/>
                  </a:lnTo>
                  <a:lnTo>
                    <a:pt x="12971" y="178"/>
                  </a:lnTo>
                  <a:lnTo>
                    <a:pt x="13657" y="310"/>
                  </a:lnTo>
                  <a:lnTo>
                    <a:pt x="14338" y="478"/>
                  </a:lnTo>
                  <a:lnTo>
                    <a:pt x="14991" y="682"/>
                  </a:lnTo>
                  <a:lnTo>
                    <a:pt x="15631" y="919"/>
                  </a:lnTo>
                  <a:lnTo>
                    <a:pt x="16235" y="1183"/>
                  </a:lnTo>
                  <a:lnTo>
                    <a:pt x="16826" y="1483"/>
                  </a:lnTo>
                  <a:lnTo>
                    <a:pt x="17392" y="1805"/>
                  </a:lnTo>
                  <a:lnTo>
                    <a:pt x="17922" y="2161"/>
                  </a:lnTo>
                  <a:lnTo>
                    <a:pt x="18423" y="2540"/>
                  </a:lnTo>
                  <a:lnTo>
                    <a:pt x="18899" y="2942"/>
                  </a:lnTo>
                  <a:lnTo>
                    <a:pt x="19338" y="3370"/>
                  </a:lnTo>
                  <a:lnTo>
                    <a:pt x="19749" y="3822"/>
                  </a:lnTo>
                  <a:lnTo>
                    <a:pt x="20118" y="4296"/>
                  </a:lnTo>
                  <a:lnTo>
                    <a:pt x="20455" y="4781"/>
                  </a:lnTo>
                  <a:lnTo>
                    <a:pt x="20750" y="5295"/>
                  </a:lnTo>
                  <a:lnTo>
                    <a:pt x="21001" y="5818"/>
                  </a:lnTo>
                  <a:lnTo>
                    <a:pt x="21206" y="6359"/>
                  </a:lnTo>
                  <a:lnTo>
                    <a:pt x="21378" y="6916"/>
                  </a:lnTo>
                  <a:lnTo>
                    <a:pt x="21501" y="7486"/>
                  </a:lnTo>
                  <a:lnTo>
                    <a:pt x="21575" y="8065"/>
                  </a:lnTo>
                  <a:lnTo>
                    <a:pt x="21600" y="8655"/>
                  </a:lnTo>
                  <a:lnTo>
                    <a:pt x="21575" y="9202"/>
                  </a:lnTo>
                  <a:lnTo>
                    <a:pt x="21510" y="9746"/>
                  </a:lnTo>
                  <a:lnTo>
                    <a:pt x="21411" y="10286"/>
                  </a:lnTo>
                  <a:lnTo>
                    <a:pt x="21403" y="10319"/>
                  </a:lnTo>
                  <a:lnTo>
                    <a:pt x="21387" y="10382"/>
                  </a:lnTo>
                  <a:lnTo>
                    <a:pt x="21362" y="10461"/>
                  </a:lnTo>
                  <a:lnTo>
                    <a:pt x="21337" y="10573"/>
                  </a:lnTo>
                  <a:lnTo>
                    <a:pt x="21198" y="11014"/>
                  </a:lnTo>
                  <a:lnTo>
                    <a:pt x="21034" y="11439"/>
                  </a:lnTo>
                  <a:lnTo>
                    <a:pt x="20841" y="11867"/>
                  </a:lnTo>
                  <a:lnTo>
                    <a:pt x="20611" y="12283"/>
                  </a:lnTo>
                  <a:lnTo>
                    <a:pt x="20405" y="12655"/>
                  </a:lnTo>
                  <a:lnTo>
                    <a:pt x="20167" y="13057"/>
                  </a:lnTo>
                  <a:lnTo>
                    <a:pt x="19905" y="13475"/>
                  </a:lnTo>
                  <a:lnTo>
                    <a:pt x="19609" y="13910"/>
                  </a:lnTo>
                  <a:lnTo>
                    <a:pt x="19285" y="14362"/>
                  </a:lnTo>
                  <a:lnTo>
                    <a:pt x="18924" y="14836"/>
                  </a:lnTo>
                  <a:lnTo>
                    <a:pt x="18521" y="15320"/>
                  </a:lnTo>
                  <a:lnTo>
                    <a:pt x="18086" y="15828"/>
                  </a:lnTo>
                  <a:lnTo>
                    <a:pt x="17614" y="16338"/>
                  </a:lnTo>
                  <a:lnTo>
                    <a:pt x="17097" y="16872"/>
                  </a:lnTo>
                  <a:lnTo>
                    <a:pt x="16539" y="17409"/>
                  </a:lnTo>
                  <a:lnTo>
                    <a:pt x="15935" y="17969"/>
                  </a:lnTo>
                  <a:lnTo>
                    <a:pt x="15287" y="18526"/>
                  </a:lnTo>
                  <a:lnTo>
                    <a:pt x="14585" y="19099"/>
                  </a:lnTo>
                  <a:lnTo>
                    <a:pt x="13838" y="19682"/>
                  </a:lnTo>
                  <a:lnTo>
                    <a:pt x="13037" y="20266"/>
                  </a:lnTo>
                  <a:lnTo>
                    <a:pt x="12183" y="20865"/>
                  </a:lnTo>
                  <a:lnTo>
                    <a:pt x="11284" y="21462"/>
                  </a:lnTo>
                  <a:lnTo>
                    <a:pt x="11128" y="21541"/>
                  </a:lnTo>
                  <a:lnTo>
                    <a:pt x="10972" y="21587"/>
                  </a:lnTo>
                  <a:lnTo>
                    <a:pt x="10800" y="21600"/>
                  </a:lnTo>
                  <a:lnTo>
                    <a:pt x="10636" y="21587"/>
                  </a:lnTo>
                  <a:lnTo>
                    <a:pt x="10472" y="21541"/>
                  </a:lnTo>
                  <a:lnTo>
                    <a:pt x="10324" y="21462"/>
                  </a:lnTo>
                  <a:lnTo>
                    <a:pt x="9417" y="20865"/>
                  </a:lnTo>
                  <a:lnTo>
                    <a:pt x="8563" y="20266"/>
                  </a:lnTo>
                  <a:lnTo>
                    <a:pt x="7762" y="19682"/>
                  </a:lnTo>
                  <a:lnTo>
                    <a:pt x="7015" y="19099"/>
                  </a:lnTo>
                  <a:lnTo>
                    <a:pt x="6313" y="18526"/>
                  </a:lnTo>
                  <a:lnTo>
                    <a:pt x="5665" y="17969"/>
                  </a:lnTo>
                  <a:lnTo>
                    <a:pt x="5061" y="17409"/>
                  </a:lnTo>
                  <a:lnTo>
                    <a:pt x="4503" y="16872"/>
                  </a:lnTo>
                  <a:lnTo>
                    <a:pt x="3986" y="16338"/>
                  </a:lnTo>
                  <a:lnTo>
                    <a:pt x="3514" y="15828"/>
                  </a:lnTo>
                  <a:lnTo>
                    <a:pt x="3079" y="15320"/>
                  </a:lnTo>
                  <a:lnTo>
                    <a:pt x="2676" y="14836"/>
                  </a:lnTo>
                  <a:lnTo>
                    <a:pt x="2319" y="14362"/>
                  </a:lnTo>
                  <a:lnTo>
                    <a:pt x="1991" y="13910"/>
                  </a:lnTo>
                  <a:lnTo>
                    <a:pt x="1695" y="13475"/>
                  </a:lnTo>
                  <a:lnTo>
                    <a:pt x="1433" y="13057"/>
                  </a:lnTo>
                  <a:lnTo>
                    <a:pt x="1195" y="12655"/>
                  </a:lnTo>
                  <a:lnTo>
                    <a:pt x="989" y="12283"/>
                  </a:lnTo>
                  <a:lnTo>
                    <a:pt x="772" y="11867"/>
                  </a:lnTo>
                  <a:lnTo>
                    <a:pt x="575" y="11439"/>
                  </a:lnTo>
                  <a:lnTo>
                    <a:pt x="402" y="11014"/>
                  </a:lnTo>
                  <a:lnTo>
                    <a:pt x="271" y="10573"/>
                  </a:lnTo>
                  <a:lnTo>
                    <a:pt x="238" y="10461"/>
                  </a:lnTo>
                  <a:lnTo>
                    <a:pt x="213" y="10382"/>
                  </a:lnTo>
                  <a:lnTo>
                    <a:pt x="205" y="10319"/>
                  </a:lnTo>
                  <a:lnTo>
                    <a:pt x="197" y="10286"/>
                  </a:lnTo>
                  <a:lnTo>
                    <a:pt x="90" y="9746"/>
                  </a:lnTo>
                  <a:lnTo>
                    <a:pt x="25" y="9202"/>
                  </a:lnTo>
                  <a:lnTo>
                    <a:pt x="0" y="8655"/>
                  </a:lnTo>
                  <a:lnTo>
                    <a:pt x="25" y="8065"/>
                  </a:lnTo>
                  <a:lnTo>
                    <a:pt x="99" y="7486"/>
                  </a:lnTo>
                  <a:lnTo>
                    <a:pt x="222" y="6916"/>
                  </a:lnTo>
                  <a:lnTo>
                    <a:pt x="386" y="6359"/>
                  </a:lnTo>
                  <a:lnTo>
                    <a:pt x="599" y="5818"/>
                  </a:lnTo>
                  <a:lnTo>
                    <a:pt x="850" y="5295"/>
                  </a:lnTo>
                  <a:lnTo>
                    <a:pt x="1145" y="4781"/>
                  </a:lnTo>
                  <a:lnTo>
                    <a:pt x="1474" y="4296"/>
                  </a:lnTo>
                  <a:lnTo>
                    <a:pt x="1851" y="3822"/>
                  </a:lnTo>
                  <a:lnTo>
                    <a:pt x="2254" y="3370"/>
                  </a:lnTo>
                  <a:lnTo>
                    <a:pt x="2693" y="2942"/>
                  </a:lnTo>
                  <a:lnTo>
                    <a:pt x="3169" y="2540"/>
                  </a:lnTo>
                  <a:lnTo>
                    <a:pt x="3670" y="2161"/>
                  </a:lnTo>
                  <a:lnTo>
                    <a:pt x="4199" y="1805"/>
                  </a:lnTo>
                  <a:lnTo>
                    <a:pt x="4766" y="1483"/>
                  </a:lnTo>
                  <a:lnTo>
                    <a:pt x="5357" y="1183"/>
                  </a:lnTo>
                  <a:lnTo>
                    <a:pt x="5960" y="919"/>
                  </a:lnTo>
                  <a:lnTo>
                    <a:pt x="6601" y="682"/>
                  </a:lnTo>
                  <a:lnTo>
                    <a:pt x="7253" y="478"/>
                  </a:lnTo>
                  <a:lnTo>
                    <a:pt x="7927" y="310"/>
                  </a:lnTo>
                  <a:lnTo>
                    <a:pt x="8620" y="178"/>
                  </a:lnTo>
                  <a:lnTo>
                    <a:pt x="9335" y="79"/>
                  </a:lnTo>
                  <a:lnTo>
                    <a:pt x="10053" y="20"/>
                  </a:lnTo>
                  <a:lnTo>
                    <a:pt x="10792"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11" name="Freeform 116"/>
            <p:cNvSpPr/>
            <p:nvPr/>
          </p:nvSpPr>
          <p:spPr>
            <a:xfrm>
              <a:off x="74029" y="76188"/>
              <a:ext cx="257407" cy="2574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395"/>
                  </a:moveTo>
                  <a:lnTo>
                    <a:pt x="9998" y="2434"/>
                  </a:lnTo>
                  <a:lnTo>
                    <a:pt x="9216" y="2550"/>
                  </a:lnTo>
                  <a:lnTo>
                    <a:pt x="8452" y="2732"/>
                  </a:lnTo>
                  <a:lnTo>
                    <a:pt x="7715" y="2990"/>
                  </a:lnTo>
                  <a:lnTo>
                    <a:pt x="7023" y="3301"/>
                  </a:lnTo>
                  <a:lnTo>
                    <a:pt x="6364" y="3677"/>
                  </a:lnTo>
                  <a:lnTo>
                    <a:pt x="5730" y="4117"/>
                  </a:lnTo>
                  <a:lnTo>
                    <a:pt x="5148" y="4602"/>
                  </a:lnTo>
                  <a:lnTo>
                    <a:pt x="4611" y="5133"/>
                  </a:lnTo>
                  <a:lnTo>
                    <a:pt x="4132" y="5728"/>
                  </a:lnTo>
                  <a:lnTo>
                    <a:pt x="3693" y="6343"/>
                  </a:lnTo>
                  <a:lnTo>
                    <a:pt x="3318" y="7017"/>
                  </a:lnTo>
                  <a:lnTo>
                    <a:pt x="2994" y="7716"/>
                  </a:lnTo>
                  <a:lnTo>
                    <a:pt x="2749" y="8447"/>
                  </a:lnTo>
                  <a:lnTo>
                    <a:pt x="2554" y="9211"/>
                  </a:lnTo>
                  <a:lnTo>
                    <a:pt x="2451" y="9988"/>
                  </a:lnTo>
                  <a:lnTo>
                    <a:pt x="2412" y="10797"/>
                  </a:lnTo>
                  <a:lnTo>
                    <a:pt x="2451" y="11599"/>
                  </a:lnTo>
                  <a:lnTo>
                    <a:pt x="2554" y="12383"/>
                  </a:lnTo>
                  <a:lnTo>
                    <a:pt x="2749" y="13146"/>
                  </a:lnTo>
                  <a:lnTo>
                    <a:pt x="2994" y="13884"/>
                  </a:lnTo>
                  <a:lnTo>
                    <a:pt x="3318" y="14577"/>
                  </a:lnTo>
                  <a:lnTo>
                    <a:pt x="3693" y="15250"/>
                  </a:lnTo>
                  <a:lnTo>
                    <a:pt x="4120" y="15865"/>
                  </a:lnTo>
                  <a:lnTo>
                    <a:pt x="4611" y="16461"/>
                  </a:lnTo>
                  <a:lnTo>
                    <a:pt x="5148" y="16991"/>
                  </a:lnTo>
                  <a:lnTo>
                    <a:pt x="5730" y="17483"/>
                  </a:lnTo>
                  <a:lnTo>
                    <a:pt x="6351" y="17917"/>
                  </a:lnTo>
                  <a:lnTo>
                    <a:pt x="7023" y="18292"/>
                  </a:lnTo>
                  <a:lnTo>
                    <a:pt x="7715" y="18603"/>
                  </a:lnTo>
                  <a:lnTo>
                    <a:pt x="8452" y="18862"/>
                  </a:lnTo>
                  <a:lnTo>
                    <a:pt x="9216" y="19043"/>
                  </a:lnTo>
                  <a:lnTo>
                    <a:pt x="9998" y="19160"/>
                  </a:lnTo>
                  <a:lnTo>
                    <a:pt x="10800" y="19199"/>
                  </a:lnTo>
                  <a:lnTo>
                    <a:pt x="11615" y="19160"/>
                  </a:lnTo>
                  <a:lnTo>
                    <a:pt x="12397" y="19043"/>
                  </a:lnTo>
                  <a:lnTo>
                    <a:pt x="13160" y="18862"/>
                  </a:lnTo>
                  <a:lnTo>
                    <a:pt x="13898" y="18603"/>
                  </a:lnTo>
                  <a:lnTo>
                    <a:pt x="14590" y="18292"/>
                  </a:lnTo>
                  <a:lnTo>
                    <a:pt x="15262" y="17917"/>
                  </a:lnTo>
                  <a:lnTo>
                    <a:pt x="15883" y="17483"/>
                  </a:lnTo>
                  <a:lnTo>
                    <a:pt x="16465" y="16991"/>
                  </a:lnTo>
                  <a:lnTo>
                    <a:pt x="17002" y="16461"/>
                  </a:lnTo>
                  <a:lnTo>
                    <a:pt x="17493" y="15865"/>
                  </a:lnTo>
                  <a:lnTo>
                    <a:pt x="17920" y="15250"/>
                  </a:lnTo>
                  <a:lnTo>
                    <a:pt x="18295" y="14577"/>
                  </a:lnTo>
                  <a:lnTo>
                    <a:pt x="18619" y="13884"/>
                  </a:lnTo>
                  <a:lnTo>
                    <a:pt x="18864" y="13146"/>
                  </a:lnTo>
                  <a:lnTo>
                    <a:pt x="19058" y="12383"/>
                  </a:lnTo>
                  <a:lnTo>
                    <a:pt x="19162" y="11599"/>
                  </a:lnTo>
                  <a:lnTo>
                    <a:pt x="19201" y="10797"/>
                  </a:lnTo>
                  <a:lnTo>
                    <a:pt x="19162" y="9988"/>
                  </a:lnTo>
                  <a:lnTo>
                    <a:pt x="19058" y="9211"/>
                  </a:lnTo>
                  <a:lnTo>
                    <a:pt x="18864" y="8447"/>
                  </a:lnTo>
                  <a:lnTo>
                    <a:pt x="18619" y="7716"/>
                  </a:lnTo>
                  <a:lnTo>
                    <a:pt x="18295" y="7017"/>
                  </a:lnTo>
                  <a:lnTo>
                    <a:pt x="17920" y="6343"/>
                  </a:lnTo>
                  <a:lnTo>
                    <a:pt x="17480" y="5728"/>
                  </a:lnTo>
                  <a:lnTo>
                    <a:pt x="17002" y="5133"/>
                  </a:lnTo>
                  <a:lnTo>
                    <a:pt x="16465" y="4602"/>
                  </a:lnTo>
                  <a:lnTo>
                    <a:pt x="15883" y="4117"/>
                  </a:lnTo>
                  <a:lnTo>
                    <a:pt x="15249" y="3677"/>
                  </a:lnTo>
                  <a:lnTo>
                    <a:pt x="14590" y="3301"/>
                  </a:lnTo>
                  <a:lnTo>
                    <a:pt x="13898" y="2990"/>
                  </a:lnTo>
                  <a:lnTo>
                    <a:pt x="13160" y="2732"/>
                  </a:lnTo>
                  <a:lnTo>
                    <a:pt x="12397" y="2550"/>
                  </a:lnTo>
                  <a:lnTo>
                    <a:pt x="11615" y="2434"/>
                  </a:lnTo>
                  <a:lnTo>
                    <a:pt x="10800" y="2395"/>
                  </a:lnTo>
                  <a:close/>
                  <a:moveTo>
                    <a:pt x="10800" y="0"/>
                  </a:moveTo>
                  <a:lnTo>
                    <a:pt x="11744" y="39"/>
                  </a:lnTo>
                  <a:lnTo>
                    <a:pt x="12643" y="155"/>
                  </a:lnTo>
                  <a:lnTo>
                    <a:pt x="13523" y="343"/>
                  </a:lnTo>
                  <a:lnTo>
                    <a:pt x="14389" y="602"/>
                  </a:lnTo>
                  <a:lnTo>
                    <a:pt x="15211" y="939"/>
                  </a:lnTo>
                  <a:lnTo>
                    <a:pt x="16000" y="1327"/>
                  </a:lnTo>
                  <a:lnTo>
                    <a:pt x="16750" y="1780"/>
                  </a:lnTo>
                  <a:lnTo>
                    <a:pt x="17455" y="2291"/>
                  </a:lnTo>
                  <a:lnTo>
                    <a:pt x="18127" y="2861"/>
                  </a:lnTo>
                  <a:lnTo>
                    <a:pt x="18735" y="3482"/>
                  </a:lnTo>
                  <a:lnTo>
                    <a:pt x="19304" y="4143"/>
                  </a:lnTo>
                  <a:lnTo>
                    <a:pt x="19815" y="4848"/>
                  </a:lnTo>
                  <a:lnTo>
                    <a:pt x="20268" y="5612"/>
                  </a:lnTo>
                  <a:lnTo>
                    <a:pt x="20669" y="6395"/>
                  </a:lnTo>
                  <a:lnTo>
                    <a:pt x="20992" y="7224"/>
                  </a:lnTo>
                  <a:lnTo>
                    <a:pt x="21264" y="8078"/>
                  </a:lnTo>
                  <a:lnTo>
                    <a:pt x="21445" y="8952"/>
                  </a:lnTo>
                  <a:lnTo>
                    <a:pt x="21561" y="9871"/>
                  </a:lnTo>
                  <a:lnTo>
                    <a:pt x="21600" y="10797"/>
                  </a:lnTo>
                  <a:lnTo>
                    <a:pt x="21561" y="11729"/>
                  </a:lnTo>
                  <a:lnTo>
                    <a:pt x="21445" y="12629"/>
                  </a:lnTo>
                  <a:lnTo>
                    <a:pt x="21264" y="13522"/>
                  </a:lnTo>
                  <a:lnTo>
                    <a:pt x="20992" y="14370"/>
                  </a:lnTo>
                  <a:lnTo>
                    <a:pt x="20669" y="15198"/>
                  </a:lnTo>
                  <a:lnTo>
                    <a:pt x="20268" y="15982"/>
                  </a:lnTo>
                  <a:lnTo>
                    <a:pt x="19815" y="16732"/>
                  </a:lnTo>
                  <a:lnTo>
                    <a:pt x="19304" y="17444"/>
                  </a:lnTo>
                  <a:lnTo>
                    <a:pt x="18735" y="18111"/>
                  </a:lnTo>
                  <a:lnTo>
                    <a:pt x="18127" y="18733"/>
                  </a:lnTo>
                  <a:lnTo>
                    <a:pt x="17455" y="19302"/>
                  </a:lnTo>
                  <a:lnTo>
                    <a:pt x="16750" y="19801"/>
                  </a:lnTo>
                  <a:lnTo>
                    <a:pt x="16000" y="20267"/>
                  </a:lnTo>
                  <a:lnTo>
                    <a:pt x="15211" y="20655"/>
                  </a:lnTo>
                  <a:lnTo>
                    <a:pt x="14389" y="20992"/>
                  </a:lnTo>
                  <a:lnTo>
                    <a:pt x="13523" y="21250"/>
                  </a:lnTo>
                  <a:lnTo>
                    <a:pt x="12643" y="21445"/>
                  </a:lnTo>
                  <a:lnTo>
                    <a:pt x="11744" y="21561"/>
                  </a:lnTo>
                  <a:lnTo>
                    <a:pt x="10800" y="21600"/>
                  </a:lnTo>
                  <a:lnTo>
                    <a:pt x="9869" y="21561"/>
                  </a:lnTo>
                  <a:lnTo>
                    <a:pt x="8970" y="21445"/>
                  </a:lnTo>
                  <a:lnTo>
                    <a:pt x="8090" y="21250"/>
                  </a:lnTo>
                  <a:lnTo>
                    <a:pt x="7224" y="20992"/>
                  </a:lnTo>
                  <a:lnTo>
                    <a:pt x="6402" y="20655"/>
                  </a:lnTo>
                  <a:lnTo>
                    <a:pt x="5613" y="20267"/>
                  </a:lnTo>
                  <a:lnTo>
                    <a:pt x="4863" y="19801"/>
                  </a:lnTo>
                  <a:lnTo>
                    <a:pt x="4158" y="19302"/>
                  </a:lnTo>
                  <a:lnTo>
                    <a:pt x="3486" y="18733"/>
                  </a:lnTo>
                  <a:lnTo>
                    <a:pt x="2878" y="18111"/>
                  </a:lnTo>
                  <a:lnTo>
                    <a:pt x="2315" y="17444"/>
                  </a:lnTo>
                  <a:lnTo>
                    <a:pt x="1798" y="16732"/>
                  </a:lnTo>
                  <a:lnTo>
                    <a:pt x="1345" y="15982"/>
                  </a:lnTo>
                  <a:lnTo>
                    <a:pt x="944" y="15198"/>
                  </a:lnTo>
                  <a:lnTo>
                    <a:pt x="621" y="14370"/>
                  </a:lnTo>
                  <a:lnTo>
                    <a:pt x="349" y="13522"/>
                  </a:lnTo>
                  <a:lnTo>
                    <a:pt x="168" y="12629"/>
                  </a:lnTo>
                  <a:lnTo>
                    <a:pt x="52" y="11729"/>
                  </a:lnTo>
                  <a:lnTo>
                    <a:pt x="0" y="10797"/>
                  </a:lnTo>
                  <a:lnTo>
                    <a:pt x="52" y="9871"/>
                  </a:lnTo>
                  <a:lnTo>
                    <a:pt x="168" y="8952"/>
                  </a:lnTo>
                  <a:lnTo>
                    <a:pt x="349" y="8078"/>
                  </a:lnTo>
                  <a:lnTo>
                    <a:pt x="621" y="7224"/>
                  </a:lnTo>
                  <a:lnTo>
                    <a:pt x="944" y="6395"/>
                  </a:lnTo>
                  <a:lnTo>
                    <a:pt x="1345" y="5612"/>
                  </a:lnTo>
                  <a:lnTo>
                    <a:pt x="1798" y="4848"/>
                  </a:lnTo>
                  <a:lnTo>
                    <a:pt x="2315" y="4143"/>
                  </a:lnTo>
                  <a:lnTo>
                    <a:pt x="2878" y="3482"/>
                  </a:lnTo>
                  <a:lnTo>
                    <a:pt x="3486" y="2861"/>
                  </a:lnTo>
                  <a:lnTo>
                    <a:pt x="4158" y="2291"/>
                  </a:lnTo>
                  <a:lnTo>
                    <a:pt x="4863" y="1780"/>
                  </a:lnTo>
                  <a:lnTo>
                    <a:pt x="5613" y="1327"/>
                  </a:lnTo>
                  <a:lnTo>
                    <a:pt x="6402" y="939"/>
                  </a:lnTo>
                  <a:lnTo>
                    <a:pt x="7224" y="602"/>
                  </a:lnTo>
                  <a:lnTo>
                    <a:pt x="8090" y="343"/>
                  </a:lnTo>
                  <a:lnTo>
                    <a:pt x="8970" y="155"/>
                  </a:lnTo>
                  <a:lnTo>
                    <a:pt x="9869" y="39"/>
                  </a:lnTo>
                  <a:lnTo>
                    <a:pt x="10800"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sp>
        <p:nvSpPr>
          <p:cNvPr id="313" name="Freeform 110"/>
          <p:cNvSpPr/>
          <p:nvPr/>
        </p:nvSpPr>
        <p:spPr>
          <a:xfrm>
            <a:off x="8937617" y="5027241"/>
            <a:ext cx="389520" cy="342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70" y="1416"/>
                </a:moveTo>
                <a:lnTo>
                  <a:pt x="5555" y="1438"/>
                </a:lnTo>
                <a:lnTo>
                  <a:pt x="5143" y="1498"/>
                </a:lnTo>
                <a:lnTo>
                  <a:pt x="4738" y="1595"/>
                </a:lnTo>
                <a:lnTo>
                  <a:pt x="4350" y="1738"/>
                </a:lnTo>
                <a:lnTo>
                  <a:pt x="3971" y="1914"/>
                </a:lnTo>
                <a:lnTo>
                  <a:pt x="3609" y="2131"/>
                </a:lnTo>
                <a:lnTo>
                  <a:pt x="3263" y="2385"/>
                </a:lnTo>
                <a:lnTo>
                  <a:pt x="2934" y="2666"/>
                </a:lnTo>
                <a:lnTo>
                  <a:pt x="2621" y="2996"/>
                </a:lnTo>
                <a:lnTo>
                  <a:pt x="2338" y="3344"/>
                </a:lnTo>
                <a:lnTo>
                  <a:pt x="2091" y="3719"/>
                </a:lnTo>
                <a:lnTo>
                  <a:pt x="1867" y="4112"/>
                </a:lnTo>
                <a:lnTo>
                  <a:pt x="1676" y="4524"/>
                </a:lnTo>
                <a:lnTo>
                  <a:pt x="1521" y="4954"/>
                </a:lnTo>
                <a:lnTo>
                  <a:pt x="1396" y="5400"/>
                </a:lnTo>
                <a:lnTo>
                  <a:pt x="1310" y="5857"/>
                </a:lnTo>
                <a:lnTo>
                  <a:pt x="1251" y="6325"/>
                </a:lnTo>
                <a:lnTo>
                  <a:pt x="1238" y="6804"/>
                </a:lnTo>
                <a:lnTo>
                  <a:pt x="1251" y="7280"/>
                </a:lnTo>
                <a:lnTo>
                  <a:pt x="1310" y="7748"/>
                </a:lnTo>
                <a:lnTo>
                  <a:pt x="1396" y="8212"/>
                </a:lnTo>
                <a:lnTo>
                  <a:pt x="1521" y="8650"/>
                </a:lnTo>
                <a:lnTo>
                  <a:pt x="1676" y="9081"/>
                </a:lnTo>
                <a:lnTo>
                  <a:pt x="1867" y="9501"/>
                </a:lnTo>
                <a:lnTo>
                  <a:pt x="2091" y="9894"/>
                </a:lnTo>
                <a:lnTo>
                  <a:pt x="2344" y="10268"/>
                </a:lnTo>
                <a:lnTo>
                  <a:pt x="2628" y="10617"/>
                </a:lnTo>
                <a:lnTo>
                  <a:pt x="10790" y="19907"/>
                </a:lnTo>
                <a:lnTo>
                  <a:pt x="18972" y="10639"/>
                </a:lnTo>
                <a:lnTo>
                  <a:pt x="19262" y="10283"/>
                </a:lnTo>
                <a:lnTo>
                  <a:pt x="19509" y="9909"/>
                </a:lnTo>
                <a:lnTo>
                  <a:pt x="19733" y="9516"/>
                </a:lnTo>
                <a:lnTo>
                  <a:pt x="19924" y="9096"/>
                </a:lnTo>
                <a:lnTo>
                  <a:pt x="20079" y="8665"/>
                </a:lnTo>
                <a:lnTo>
                  <a:pt x="20204" y="8227"/>
                </a:lnTo>
                <a:lnTo>
                  <a:pt x="20290" y="7763"/>
                </a:lnTo>
                <a:lnTo>
                  <a:pt x="20342" y="7295"/>
                </a:lnTo>
                <a:lnTo>
                  <a:pt x="20362" y="6819"/>
                </a:lnTo>
                <a:lnTo>
                  <a:pt x="20342" y="6340"/>
                </a:lnTo>
                <a:lnTo>
                  <a:pt x="20290" y="5872"/>
                </a:lnTo>
                <a:lnTo>
                  <a:pt x="20204" y="5415"/>
                </a:lnTo>
                <a:lnTo>
                  <a:pt x="20079" y="4969"/>
                </a:lnTo>
                <a:lnTo>
                  <a:pt x="19924" y="4539"/>
                </a:lnTo>
                <a:lnTo>
                  <a:pt x="19733" y="4127"/>
                </a:lnTo>
                <a:lnTo>
                  <a:pt x="19509" y="3734"/>
                </a:lnTo>
                <a:lnTo>
                  <a:pt x="19262" y="3352"/>
                </a:lnTo>
                <a:lnTo>
                  <a:pt x="18972" y="3003"/>
                </a:lnTo>
                <a:lnTo>
                  <a:pt x="18666" y="2681"/>
                </a:lnTo>
                <a:lnTo>
                  <a:pt x="18337" y="2393"/>
                </a:lnTo>
                <a:lnTo>
                  <a:pt x="17991" y="2138"/>
                </a:lnTo>
                <a:lnTo>
                  <a:pt x="17622" y="1929"/>
                </a:lnTo>
                <a:lnTo>
                  <a:pt x="17244" y="1753"/>
                </a:lnTo>
                <a:lnTo>
                  <a:pt x="16855" y="1610"/>
                </a:lnTo>
                <a:lnTo>
                  <a:pt x="16450" y="1505"/>
                </a:lnTo>
                <a:lnTo>
                  <a:pt x="16045" y="1445"/>
                </a:lnTo>
                <a:lnTo>
                  <a:pt x="15624" y="1423"/>
                </a:lnTo>
                <a:lnTo>
                  <a:pt x="15206" y="1445"/>
                </a:lnTo>
                <a:lnTo>
                  <a:pt x="14794" y="1505"/>
                </a:lnTo>
                <a:lnTo>
                  <a:pt x="14392" y="1610"/>
                </a:lnTo>
                <a:lnTo>
                  <a:pt x="14000" y="1753"/>
                </a:lnTo>
                <a:lnTo>
                  <a:pt x="13622" y="1929"/>
                </a:lnTo>
                <a:lnTo>
                  <a:pt x="13253" y="2146"/>
                </a:lnTo>
                <a:lnTo>
                  <a:pt x="12907" y="2400"/>
                </a:lnTo>
                <a:lnTo>
                  <a:pt x="12578" y="2681"/>
                </a:lnTo>
                <a:lnTo>
                  <a:pt x="12265" y="3011"/>
                </a:lnTo>
                <a:lnTo>
                  <a:pt x="11241" y="4172"/>
                </a:lnTo>
                <a:lnTo>
                  <a:pt x="11129" y="4277"/>
                </a:lnTo>
                <a:lnTo>
                  <a:pt x="11007" y="4344"/>
                </a:lnTo>
                <a:lnTo>
                  <a:pt x="10869" y="4374"/>
                </a:lnTo>
                <a:lnTo>
                  <a:pt x="10737" y="4374"/>
                </a:lnTo>
                <a:lnTo>
                  <a:pt x="10606" y="4344"/>
                </a:lnTo>
                <a:lnTo>
                  <a:pt x="10477" y="4277"/>
                </a:lnTo>
                <a:lnTo>
                  <a:pt x="10365" y="4172"/>
                </a:lnTo>
                <a:lnTo>
                  <a:pt x="9328" y="2996"/>
                </a:lnTo>
                <a:lnTo>
                  <a:pt x="9022" y="2674"/>
                </a:lnTo>
                <a:lnTo>
                  <a:pt x="8693" y="2385"/>
                </a:lnTo>
                <a:lnTo>
                  <a:pt x="8347" y="2131"/>
                </a:lnTo>
                <a:lnTo>
                  <a:pt x="7978" y="1914"/>
                </a:lnTo>
                <a:lnTo>
                  <a:pt x="7600" y="1738"/>
                </a:lnTo>
                <a:lnTo>
                  <a:pt x="7208" y="1595"/>
                </a:lnTo>
                <a:lnTo>
                  <a:pt x="6799" y="1498"/>
                </a:lnTo>
                <a:lnTo>
                  <a:pt x="6388" y="1438"/>
                </a:lnTo>
                <a:lnTo>
                  <a:pt x="5970" y="1416"/>
                </a:lnTo>
                <a:close/>
                <a:moveTo>
                  <a:pt x="5970" y="0"/>
                </a:moveTo>
                <a:lnTo>
                  <a:pt x="6408" y="22"/>
                </a:lnTo>
                <a:lnTo>
                  <a:pt x="6832" y="75"/>
                </a:lnTo>
                <a:lnTo>
                  <a:pt x="7254" y="157"/>
                </a:lnTo>
                <a:lnTo>
                  <a:pt x="7665" y="277"/>
                </a:lnTo>
                <a:lnTo>
                  <a:pt x="8064" y="431"/>
                </a:lnTo>
                <a:lnTo>
                  <a:pt x="8459" y="618"/>
                </a:lnTo>
                <a:lnTo>
                  <a:pt x="8838" y="835"/>
                </a:lnTo>
                <a:lnTo>
                  <a:pt x="9206" y="1079"/>
                </a:lnTo>
                <a:lnTo>
                  <a:pt x="9552" y="1356"/>
                </a:lnTo>
                <a:lnTo>
                  <a:pt x="9885" y="1670"/>
                </a:lnTo>
                <a:lnTo>
                  <a:pt x="10207" y="2003"/>
                </a:lnTo>
                <a:lnTo>
                  <a:pt x="10803" y="2681"/>
                </a:lnTo>
                <a:lnTo>
                  <a:pt x="11399" y="2011"/>
                </a:lnTo>
                <a:lnTo>
                  <a:pt x="11715" y="1678"/>
                </a:lnTo>
                <a:lnTo>
                  <a:pt x="12048" y="1371"/>
                </a:lnTo>
                <a:lnTo>
                  <a:pt x="12400" y="1093"/>
                </a:lnTo>
                <a:lnTo>
                  <a:pt x="12762" y="843"/>
                </a:lnTo>
                <a:lnTo>
                  <a:pt x="13141" y="625"/>
                </a:lnTo>
                <a:lnTo>
                  <a:pt x="13536" y="446"/>
                </a:lnTo>
                <a:lnTo>
                  <a:pt x="13935" y="292"/>
                </a:lnTo>
                <a:lnTo>
                  <a:pt x="14346" y="172"/>
                </a:lnTo>
                <a:lnTo>
                  <a:pt x="14768" y="90"/>
                </a:lnTo>
                <a:lnTo>
                  <a:pt x="15192" y="37"/>
                </a:lnTo>
                <a:lnTo>
                  <a:pt x="15624" y="15"/>
                </a:lnTo>
                <a:lnTo>
                  <a:pt x="16065" y="37"/>
                </a:lnTo>
                <a:lnTo>
                  <a:pt x="16490" y="90"/>
                </a:lnTo>
                <a:lnTo>
                  <a:pt x="16908" y="172"/>
                </a:lnTo>
                <a:lnTo>
                  <a:pt x="17316" y="292"/>
                </a:lnTo>
                <a:lnTo>
                  <a:pt x="17721" y="438"/>
                </a:lnTo>
                <a:lnTo>
                  <a:pt x="18110" y="625"/>
                </a:lnTo>
                <a:lnTo>
                  <a:pt x="18488" y="843"/>
                </a:lnTo>
                <a:lnTo>
                  <a:pt x="18854" y="1086"/>
                </a:lnTo>
                <a:lnTo>
                  <a:pt x="19203" y="1363"/>
                </a:lnTo>
                <a:lnTo>
                  <a:pt x="19535" y="1670"/>
                </a:lnTo>
                <a:lnTo>
                  <a:pt x="19852" y="2003"/>
                </a:lnTo>
                <a:lnTo>
                  <a:pt x="20151" y="2370"/>
                </a:lnTo>
                <a:lnTo>
                  <a:pt x="20421" y="2749"/>
                </a:lnTo>
                <a:lnTo>
                  <a:pt x="20662" y="3146"/>
                </a:lnTo>
                <a:lnTo>
                  <a:pt x="20879" y="3561"/>
                </a:lnTo>
                <a:lnTo>
                  <a:pt x="21070" y="3992"/>
                </a:lnTo>
                <a:lnTo>
                  <a:pt x="21228" y="4441"/>
                </a:lnTo>
                <a:lnTo>
                  <a:pt x="21363" y="4894"/>
                </a:lnTo>
                <a:lnTo>
                  <a:pt x="21462" y="5366"/>
                </a:lnTo>
                <a:lnTo>
                  <a:pt x="21541" y="5842"/>
                </a:lnTo>
                <a:lnTo>
                  <a:pt x="21587" y="6325"/>
                </a:lnTo>
                <a:lnTo>
                  <a:pt x="21600" y="6819"/>
                </a:lnTo>
                <a:lnTo>
                  <a:pt x="21580" y="7310"/>
                </a:lnTo>
                <a:lnTo>
                  <a:pt x="21534" y="7800"/>
                </a:lnTo>
                <a:lnTo>
                  <a:pt x="21462" y="8276"/>
                </a:lnTo>
                <a:lnTo>
                  <a:pt x="21356" y="8748"/>
                </a:lnTo>
                <a:lnTo>
                  <a:pt x="21221" y="9201"/>
                </a:lnTo>
                <a:lnTo>
                  <a:pt x="21063" y="9650"/>
                </a:lnTo>
                <a:lnTo>
                  <a:pt x="20872" y="10074"/>
                </a:lnTo>
                <a:lnTo>
                  <a:pt x="20658" y="10489"/>
                </a:lnTo>
                <a:lnTo>
                  <a:pt x="20408" y="10894"/>
                </a:lnTo>
                <a:lnTo>
                  <a:pt x="20138" y="11272"/>
                </a:lnTo>
                <a:lnTo>
                  <a:pt x="19845" y="11631"/>
                </a:lnTo>
                <a:lnTo>
                  <a:pt x="11228" y="21398"/>
                </a:lnTo>
                <a:lnTo>
                  <a:pt x="11129" y="21480"/>
                </a:lnTo>
                <a:lnTo>
                  <a:pt x="11027" y="21548"/>
                </a:lnTo>
                <a:lnTo>
                  <a:pt x="10909" y="21585"/>
                </a:lnTo>
                <a:lnTo>
                  <a:pt x="10790" y="21600"/>
                </a:lnTo>
                <a:lnTo>
                  <a:pt x="10672" y="21585"/>
                </a:lnTo>
                <a:lnTo>
                  <a:pt x="10560" y="21548"/>
                </a:lnTo>
                <a:lnTo>
                  <a:pt x="10458" y="21480"/>
                </a:lnTo>
                <a:lnTo>
                  <a:pt x="10359" y="21390"/>
                </a:lnTo>
                <a:lnTo>
                  <a:pt x="1755" y="11609"/>
                </a:lnTo>
                <a:lnTo>
                  <a:pt x="1436" y="11212"/>
                </a:lnTo>
                <a:lnTo>
                  <a:pt x="1139" y="10789"/>
                </a:lnTo>
                <a:lnTo>
                  <a:pt x="879" y="10351"/>
                </a:lnTo>
                <a:lnTo>
                  <a:pt x="649" y="9886"/>
                </a:lnTo>
                <a:lnTo>
                  <a:pt x="451" y="9403"/>
                </a:lnTo>
                <a:lnTo>
                  <a:pt x="296" y="8913"/>
                </a:lnTo>
                <a:lnTo>
                  <a:pt x="165" y="8396"/>
                </a:lnTo>
                <a:lnTo>
                  <a:pt x="72" y="7875"/>
                </a:lnTo>
                <a:lnTo>
                  <a:pt x="20" y="7347"/>
                </a:lnTo>
                <a:lnTo>
                  <a:pt x="0" y="6804"/>
                </a:lnTo>
                <a:lnTo>
                  <a:pt x="13" y="6310"/>
                </a:lnTo>
                <a:lnTo>
                  <a:pt x="59" y="5827"/>
                </a:lnTo>
                <a:lnTo>
                  <a:pt x="132" y="5351"/>
                </a:lnTo>
                <a:lnTo>
                  <a:pt x="237" y="4879"/>
                </a:lnTo>
                <a:lnTo>
                  <a:pt x="372" y="4426"/>
                </a:lnTo>
                <a:lnTo>
                  <a:pt x="530" y="3977"/>
                </a:lnTo>
                <a:lnTo>
                  <a:pt x="721" y="3546"/>
                </a:lnTo>
                <a:lnTo>
                  <a:pt x="938" y="3131"/>
                </a:lnTo>
                <a:lnTo>
                  <a:pt x="1185" y="2734"/>
                </a:lnTo>
                <a:lnTo>
                  <a:pt x="1455" y="2355"/>
                </a:lnTo>
                <a:lnTo>
                  <a:pt x="1748" y="1988"/>
                </a:lnTo>
                <a:lnTo>
                  <a:pt x="2065" y="1655"/>
                </a:lnTo>
                <a:lnTo>
                  <a:pt x="2397" y="1348"/>
                </a:lnTo>
                <a:lnTo>
                  <a:pt x="2753" y="1071"/>
                </a:lnTo>
                <a:lnTo>
                  <a:pt x="3112" y="828"/>
                </a:lnTo>
                <a:lnTo>
                  <a:pt x="3494" y="610"/>
                </a:lnTo>
                <a:lnTo>
                  <a:pt x="3879" y="431"/>
                </a:lnTo>
                <a:lnTo>
                  <a:pt x="4284" y="277"/>
                </a:lnTo>
                <a:lnTo>
                  <a:pt x="4692" y="157"/>
                </a:lnTo>
                <a:lnTo>
                  <a:pt x="5110" y="75"/>
                </a:lnTo>
                <a:lnTo>
                  <a:pt x="5535" y="22"/>
                </a:lnTo>
                <a:lnTo>
                  <a:pt x="5970" y="0"/>
                </a:lnTo>
                <a:close/>
              </a:path>
            </a:pathLst>
          </a:custGeom>
          <a:solidFill>
            <a:srgbClr val="8497B0"/>
          </a:solidFill>
          <a:ln w="12700">
            <a:miter lim="400000"/>
          </a:ln>
        </p:spPr>
        <p:txBody>
          <a:bodyPr lIns="45719" rIns="45719"/>
          <a:lstStyle/>
          <a:p>
            <a:pPr/>
          </a:p>
        </p:txBody>
      </p:sp>
      <p:sp>
        <p:nvSpPr>
          <p:cNvPr id="314" name="Freeform 110"/>
          <p:cNvSpPr/>
          <p:nvPr/>
        </p:nvSpPr>
        <p:spPr>
          <a:xfrm>
            <a:off x="9423937" y="2546413"/>
            <a:ext cx="142950" cy="125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70" y="1416"/>
                </a:moveTo>
                <a:lnTo>
                  <a:pt x="5555" y="1438"/>
                </a:lnTo>
                <a:lnTo>
                  <a:pt x="5143" y="1498"/>
                </a:lnTo>
                <a:lnTo>
                  <a:pt x="4738" y="1595"/>
                </a:lnTo>
                <a:lnTo>
                  <a:pt x="4350" y="1738"/>
                </a:lnTo>
                <a:lnTo>
                  <a:pt x="3971" y="1914"/>
                </a:lnTo>
                <a:lnTo>
                  <a:pt x="3609" y="2131"/>
                </a:lnTo>
                <a:lnTo>
                  <a:pt x="3263" y="2385"/>
                </a:lnTo>
                <a:lnTo>
                  <a:pt x="2934" y="2666"/>
                </a:lnTo>
                <a:lnTo>
                  <a:pt x="2621" y="2996"/>
                </a:lnTo>
                <a:lnTo>
                  <a:pt x="2338" y="3344"/>
                </a:lnTo>
                <a:lnTo>
                  <a:pt x="2091" y="3719"/>
                </a:lnTo>
                <a:lnTo>
                  <a:pt x="1867" y="4112"/>
                </a:lnTo>
                <a:lnTo>
                  <a:pt x="1676" y="4524"/>
                </a:lnTo>
                <a:lnTo>
                  <a:pt x="1521" y="4954"/>
                </a:lnTo>
                <a:lnTo>
                  <a:pt x="1396" y="5400"/>
                </a:lnTo>
                <a:lnTo>
                  <a:pt x="1310" y="5857"/>
                </a:lnTo>
                <a:lnTo>
                  <a:pt x="1251" y="6325"/>
                </a:lnTo>
                <a:lnTo>
                  <a:pt x="1238" y="6804"/>
                </a:lnTo>
                <a:lnTo>
                  <a:pt x="1251" y="7280"/>
                </a:lnTo>
                <a:lnTo>
                  <a:pt x="1310" y="7748"/>
                </a:lnTo>
                <a:lnTo>
                  <a:pt x="1396" y="8212"/>
                </a:lnTo>
                <a:lnTo>
                  <a:pt x="1521" y="8650"/>
                </a:lnTo>
                <a:lnTo>
                  <a:pt x="1676" y="9081"/>
                </a:lnTo>
                <a:lnTo>
                  <a:pt x="1867" y="9501"/>
                </a:lnTo>
                <a:lnTo>
                  <a:pt x="2091" y="9894"/>
                </a:lnTo>
                <a:lnTo>
                  <a:pt x="2344" y="10268"/>
                </a:lnTo>
                <a:lnTo>
                  <a:pt x="2628" y="10617"/>
                </a:lnTo>
                <a:lnTo>
                  <a:pt x="10790" y="19907"/>
                </a:lnTo>
                <a:lnTo>
                  <a:pt x="18972" y="10639"/>
                </a:lnTo>
                <a:lnTo>
                  <a:pt x="19262" y="10283"/>
                </a:lnTo>
                <a:lnTo>
                  <a:pt x="19509" y="9909"/>
                </a:lnTo>
                <a:lnTo>
                  <a:pt x="19733" y="9516"/>
                </a:lnTo>
                <a:lnTo>
                  <a:pt x="19924" y="9096"/>
                </a:lnTo>
                <a:lnTo>
                  <a:pt x="20079" y="8665"/>
                </a:lnTo>
                <a:lnTo>
                  <a:pt x="20204" y="8227"/>
                </a:lnTo>
                <a:lnTo>
                  <a:pt x="20290" y="7763"/>
                </a:lnTo>
                <a:lnTo>
                  <a:pt x="20342" y="7295"/>
                </a:lnTo>
                <a:lnTo>
                  <a:pt x="20362" y="6819"/>
                </a:lnTo>
                <a:lnTo>
                  <a:pt x="20342" y="6340"/>
                </a:lnTo>
                <a:lnTo>
                  <a:pt x="20290" y="5872"/>
                </a:lnTo>
                <a:lnTo>
                  <a:pt x="20204" y="5415"/>
                </a:lnTo>
                <a:lnTo>
                  <a:pt x="20079" y="4969"/>
                </a:lnTo>
                <a:lnTo>
                  <a:pt x="19924" y="4539"/>
                </a:lnTo>
                <a:lnTo>
                  <a:pt x="19733" y="4127"/>
                </a:lnTo>
                <a:lnTo>
                  <a:pt x="19509" y="3734"/>
                </a:lnTo>
                <a:lnTo>
                  <a:pt x="19262" y="3352"/>
                </a:lnTo>
                <a:lnTo>
                  <a:pt x="18972" y="3003"/>
                </a:lnTo>
                <a:lnTo>
                  <a:pt x="18666" y="2681"/>
                </a:lnTo>
                <a:lnTo>
                  <a:pt x="18337" y="2393"/>
                </a:lnTo>
                <a:lnTo>
                  <a:pt x="17991" y="2138"/>
                </a:lnTo>
                <a:lnTo>
                  <a:pt x="17622" y="1929"/>
                </a:lnTo>
                <a:lnTo>
                  <a:pt x="17244" y="1753"/>
                </a:lnTo>
                <a:lnTo>
                  <a:pt x="16855" y="1610"/>
                </a:lnTo>
                <a:lnTo>
                  <a:pt x="16450" y="1505"/>
                </a:lnTo>
                <a:lnTo>
                  <a:pt x="16045" y="1445"/>
                </a:lnTo>
                <a:lnTo>
                  <a:pt x="15624" y="1423"/>
                </a:lnTo>
                <a:lnTo>
                  <a:pt x="15206" y="1445"/>
                </a:lnTo>
                <a:lnTo>
                  <a:pt x="14794" y="1505"/>
                </a:lnTo>
                <a:lnTo>
                  <a:pt x="14392" y="1610"/>
                </a:lnTo>
                <a:lnTo>
                  <a:pt x="14000" y="1753"/>
                </a:lnTo>
                <a:lnTo>
                  <a:pt x="13622" y="1929"/>
                </a:lnTo>
                <a:lnTo>
                  <a:pt x="13253" y="2146"/>
                </a:lnTo>
                <a:lnTo>
                  <a:pt x="12907" y="2400"/>
                </a:lnTo>
                <a:lnTo>
                  <a:pt x="12578" y="2681"/>
                </a:lnTo>
                <a:lnTo>
                  <a:pt x="12265" y="3011"/>
                </a:lnTo>
                <a:lnTo>
                  <a:pt x="11241" y="4172"/>
                </a:lnTo>
                <a:lnTo>
                  <a:pt x="11129" y="4277"/>
                </a:lnTo>
                <a:lnTo>
                  <a:pt x="11007" y="4344"/>
                </a:lnTo>
                <a:lnTo>
                  <a:pt x="10869" y="4374"/>
                </a:lnTo>
                <a:lnTo>
                  <a:pt x="10737" y="4374"/>
                </a:lnTo>
                <a:lnTo>
                  <a:pt x="10606" y="4344"/>
                </a:lnTo>
                <a:lnTo>
                  <a:pt x="10477" y="4277"/>
                </a:lnTo>
                <a:lnTo>
                  <a:pt x="10365" y="4172"/>
                </a:lnTo>
                <a:lnTo>
                  <a:pt x="9328" y="2996"/>
                </a:lnTo>
                <a:lnTo>
                  <a:pt x="9022" y="2674"/>
                </a:lnTo>
                <a:lnTo>
                  <a:pt x="8693" y="2385"/>
                </a:lnTo>
                <a:lnTo>
                  <a:pt x="8347" y="2131"/>
                </a:lnTo>
                <a:lnTo>
                  <a:pt x="7978" y="1914"/>
                </a:lnTo>
                <a:lnTo>
                  <a:pt x="7600" y="1738"/>
                </a:lnTo>
                <a:lnTo>
                  <a:pt x="7208" y="1595"/>
                </a:lnTo>
                <a:lnTo>
                  <a:pt x="6799" y="1498"/>
                </a:lnTo>
                <a:lnTo>
                  <a:pt x="6388" y="1438"/>
                </a:lnTo>
                <a:lnTo>
                  <a:pt x="5970" y="1416"/>
                </a:lnTo>
                <a:close/>
                <a:moveTo>
                  <a:pt x="5970" y="0"/>
                </a:moveTo>
                <a:lnTo>
                  <a:pt x="6408" y="22"/>
                </a:lnTo>
                <a:lnTo>
                  <a:pt x="6832" y="75"/>
                </a:lnTo>
                <a:lnTo>
                  <a:pt x="7254" y="157"/>
                </a:lnTo>
                <a:lnTo>
                  <a:pt x="7665" y="277"/>
                </a:lnTo>
                <a:lnTo>
                  <a:pt x="8064" y="431"/>
                </a:lnTo>
                <a:lnTo>
                  <a:pt x="8459" y="618"/>
                </a:lnTo>
                <a:lnTo>
                  <a:pt x="8838" y="835"/>
                </a:lnTo>
                <a:lnTo>
                  <a:pt x="9206" y="1079"/>
                </a:lnTo>
                <a:lnTo>
                  <a:pt x="9552" y="1356"/>
                </a:lnTo>
                <a:lnTo>
                  <a:pt x="9885" y="1670"/>
                </a:lnTo>
                <a:lnTo>
                  <a:pt x="10207" y="2003"/>
                </a:lnTo>
                <a:lnTo>
                  <a:pt x="10803" y="2681"/>
                </a:lnTo>
                <a:lnTo>
                  <a:pt x="11399" y="2011"/>
                </a:lnTo>
                <a:lnTo>
                  <a:pt x="11715" y="1678"/>
                </a:lnTo>
                <a:lnTo>
                  <a:pt x="12048" y="1371"/>
                </a:lnTo>
                <a:lnTo>
                  <a:pt x="12400" y="1093"/>
                </a:lnTo>
                <a:lnTo>
                  <a:pt x="12762" y="843"/>
                </a:lnTo>
                <a:lnTo>
                  <a:pt x="13141" y="625"/>
                </a:lnTo>
                <a:lnTo>
                  <a:pt x="13536" y="446"/>
                </a:lnTo>
                <a:lnTo>
                  <a:pt x="13935" y="292"/>
                </a:lnTo>
                <a:lnTo>
                  <a:pt x="14346" y="172"/>
                </a:lnTo>
                <a:lnTo>
                  <a:pt x="14768" y="90"/>
                </a:lnTo>
                <a:lnTo>
                  <a:pt x="15192" y="37"/>
                </a:lnTo>
                <a:lnTo>
                  <a:pt x="15624" y="15"/>
                </a:lnTo>
                <a:lnTo>
                  <a:pt x="16065" y="37"/>
                </a:lnTo>
                <a:lnTo>
                  <a:pt x="16490" y="90"/>
                </a:lnTo>
                <a:lnTo>
                  <a:pt x="16908" y="172"/>
                </a:lnTo>
                <a:lnTo>
                  <a:pt x="17316" y="292"/>
                </a:lnTo>
                <a:lnTo>
                  <a:pt x="17721" y="438"/>
                </a:lnTo>
                <a:lnTo>
                  <a:pt x="18110" y="625"/>
                </a:lnTo>
                <a:lnTo>
                  <a:pt x="18488" y="843"/>
                </a:lnTo>
                <a:lnTo>
                  <a:pt x="18854" y="1086"/>
                </a:lnTo>
                <a:lnTo>
                  <a:pt x="19203" y="1363"/>
                </a:lnTo>
                <a:lnTo>
                  <a:pt x="19535" y="1670"/>
                </a:lnTo>
                <a:lnTo>
                  <a:pt x="19852" y="2003"/>
                </a:lnTo>
                <a:lnTo>
                  <a:pt x="20151" y="2370"/>
                </a:lnTo>
                <a:lnTo>
                  <a:pt x="20421" y="2749"/>
                </a:lnTo>
                <a:lnTo>
                  <a:pt x="20662" y="3146"/>
                </a:lnTo>
                <a:lnTo>
                  <a:pt x="20879" y="3561"/>
                </a:lnTo>
                <a:lnTo>
                  <a:pt x="21070" y="3992"/>
                </a:lnTo>
                <a:lnTo>
                  <a:pt x="21228" y="4441"/>
                </a:lnTo>
                <a:lnTo>
                  <a:pt x="21363" y="4894"/>
                </a:lnTo>
                <a:lnTo>
                  <a:pt x="21462" y="5366"/>
                </a:lnTo>
                <a:lnTo>
                  <a:pt x="21541" y="5842"/>
                </a:lnTo>
                <a:lnTo>
                  <a:pt x="21587" y="6325"/>
                </a:lnTo>
                <a:lnTo>
                  <a:pt x="21600" y="6819"/>
                </a:lnTo>
                <a:lnTo>
                  <a:pt x="21580" y="7310"/>
                </a:lnTo>
                <a:lnTo>
                  <a:pt x="21534" y="7800"/>
                </a:lnTo>
                <a:lnTo>
                  <a:pt x="21462" y="8276"/>
                </a:lnTo>
                <a:lnTo>
                  <a:pt x="21356" y="8748"/>
                </a:lnTo>
                <a:lnTo>
                  <a:pt x="21221" y="9201"/>
                </a:lnTo>
                <a:lnTo>
                  <a:pt x="21063" y="9650"/>
                </a:lnTo>
                <a:lnTo>
                  <a:pt x="20872" y="10074"/>
                </a:lnTo>
                <a:lnTo>
                  <a:pt x="20658" y="10489"/>
                </a:lnTo>
                <a:lnTo>
                  <a:pt x="20408" y="10894"/>
                </a:lnTo>
                <a:lnTo>
                  <a:pt x="20138" y="11272"/>
                </a:lnTo>
                <a:lnTo>
                  <a:pt x="19845" y="11631"/>
                </a:lnTo>
                <a:lnTo>
                  <a:pt x="11228" y="21398"/>
                </a:lnTo>
                <a:lnTo>
                  <a:pt x="11129" y="21480"/>
                </a:lnTo>
                <a:lnTo>
                  <a:pt x="11027" y="21548"/>
                </a:lnTo>
                <a:lnTo>
                  <a:pt x="10909" y="21585"/>
                </a:lnTo>
                <a:lnTo>
                  <a:pt x="10790" y="21600"/>
                </a:lnTo>
                <a:lnTo>
                  <a:pt x="10672" y="21585"/>
                </a:lnTo>
                <a:lnTo>
                  <a:pt x="10560" y="21548"/>
                </a:lnTo>
                <a:lnTo>
                  <a:pt x="10458" y="21480"/>
                </a:lnTo>
                <a:lnTo>
                  <a:pt x="10359" y="21390"/>
                </a:lnTo>
                <a:lnTo>
                  <a:pt x="1755" y="11609"/>
                </a:lnTo>
                <a:lnTo>
                  <a:pt x="1436" y="11212"/>
                </a:lnTo>
                <a:lnTo>
                  <a:pt x="1139" y="10789"/>
                </a:lnTo>
                <a:lnTo>
                  <a:pt x="879" y="10351"/>
                </a:lnTo>
                <a:lnTo>
                  <a:pt x="649" y="9886"/>
                </a:lnTo>
                <a:lnTo>
                  <a:pt x="451" y="9403"/>
                </a:lnTo>
                <a:lnTo>
                  <a:pt x="296" y="8913"/>
                </a:lnTo>
                <a:lnTo>
                  <a:pt x="165" y="8396"/>
                </a:lnTo>
                <a:lnTo>
                  <a:pt x="72" y="7875"/>
                </a:lnTo>
                <a:lnTo>
                  <a:pt x="20" y="7347"/>
                </a:lnTo>
                <a:lnTo>
                  <a:pt x="0" y="6804"/>
                </a:lnTo>
                <a:lnTo>
                  <a:pt x="13" y="6310"/>
                </a:lnTo>
                <a:lnTo>
                  <a:pt x="59" y="5827"/>
                </a:lnTo>
                <a:lnTo>
                  <a:pt x="132" y="5351"/>
                </a:lnTo>
                <a:lnTo>
                  <a:pt x="237" y="4879"/>
                </a:lnTo>
                <a:lnTo>
                  <a:pt x="372" y="4426"/>
                </a:lnTo>
                <a:lnTo>
                  <a:pt x="530" y="3977"/>
                </a:lnTo>
                <a:lnTo>
                  <a:pt x="721" y="3546"/>
                </a:lnTo>
                <a:lnTo>
                  <a:pt x="938" y="3131"/>
                </a:lnTo>
                <a:lnTo>
                  <a:pt x="1185" y="2734"/>
                </a:lnTo>
                <a:lnTo>
                  <a:pt x="1455" y="2355"/>
                </a:lnTo>
                <a:lnTo>
                  <a:pt x="1748" y="1988"/>
                </a:lnTo>
                <a:lnTo>
                  <a:pt x="2065" y="1655"/>
                </a:lnTo>
                <a:lnTo>
                  <a:pt x="2397" y="1348"/>
                </a:lnTo>
                <a:lnTo>
                  <a:pt x="2753" y="1071"/>
                </a:lnTo>
                <a:lnTo>
                  <a:pt x="3112" y="828"/>
                </a:lnTo>
                <a:lnTo>
                  <a:pt x="3494" y="610"/>
                </a:lnTo>
                <a:lnTo>
                  <a:pt x="3879" y="431"/>
                </a:lnTo>
                <a:lnTo>
                  <a:pt x="4284" y="277"/>
                </a:lnTo>
                <a:lnTo>
                  <a:pt x="4692" y="157"/>
                </a:lnTo>
                <a:lnTo>
                  <a:pt x="5110" y="75"/>
                </a:lnTo>
                <a:lnTo>
                  <a:pt x="5535" y="22"/>
                </a:lnTo>
                <a:lnTo>
                  <a:pt x="5970" y="0"/>
                </a:lnTo>
                <a:close/>
              </a:path>
            </a:pathLst>
          </a:custGeom>
          <a:solidFill>
            <a:srgbClr val="8497B0"/>
          </a:solidFill>
          <a:ln w="12700">
            <a:miter lim="400000"/>
          </a:ln>
        </p:spPr>
        <p:txBody>
          <a:bodyPr lIns="45719" rIns="45719"/>
          <a:lstStyle/>
          <a:p>
            <a:pPr/>
          </a:p>
        </p:txBody>
      </p:sp>
      <p:sp>
        <p:nvSpPr>
          <p:cNvPr id="315" name="Freeform 105"/>
          <p:cNvSpPr/>
          <p:nvPr/>
        </p:nvSpPr>
        <p:spPr>
          <a:xfrm>
            <a:off x="10400665" y="4754712"/>
            <a:ext cx="319410" cy="30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0" y="1470"/>
                </a:moveTo>
                <a:lnTo>
                  <a:pt x="4024" y="7780"/>
                </a:lnTo>
                <a:lnTo>
                  <a:pt x="4024" y="20016"/>
                </a:lnTo>
                <a:lnTo>
                  <a:pt x="4043" y="20116"/>
                </a:lnTo>
                <a:lnTo>
                  <a:pt x="4090" y="20206"/>
                </a:lnTo>
                <a:lnTo>
                  <a:pt x="4152" y="20275"/>
                </a:lnTo>
                <a:lnTo>
                  <a:pt x="4238" y="20323"/>
                </a:lnTo>
                <a:lnTo>
                  <a:pt x="4336" y="20337"/>
                </a:lnTo>
                <a:lnTo>
                  <a:pt x="7540" y="20337"/>
                </a:lnTo>
                <a:lnTo>
                  <a:pt x="7626" y="20323"/>
                </a:lnTo>
                <a:lnTo>
                  <a:pt x="7698" y="20275"/>
                </a:lnTo>
                <a:lnTo>
                  <a:pt x="7744" y="20199"/>
                </a:lnTo>
                <a:lnTo>
                  <a:pt x="7764" y="20109"/>
                </a:lnTo>
                <a:lnTo>
                  <a:pt x="7764" y="14466"/>
                </a:lnTo>
                <a:lnTo>
                  <a:pt x="7777" y="14227"/>
                </a:lnTo>
                <a:lnTo>
                  <a:pt x="7837" y="13993"/>
                </a:lnTo>
                <a:lnTo>
                  <a:pt x="7922" y="13779"/>
                </a:lnTo>
                <a:lnTo>
                  <a:pt x="8031" y="13589"/>
                </a:lnTo>
                <a:lnTo>
                  <a:pt x="8176" y="13416"/>
                </a:lnTo>
                <a:lnTo>
                  <a:pt x="8340" y="13264"/>
                </a:lnTo>
                <a:lnTo>
                  <a:pt x="8531" y="13147"/>
                </a:lnTo>
                <a:lnTo>
                  <a:pt x="8732" y="13054"/>
                </a:lnTo>
                <a:lnTo>
                  <a:pt x="8950" y="12999"/>
                </a:lnTo>
                <a:lnTo>
                  <a:pt x="9180" y="12978"/>
                </a:lnTo>
                <a:lnTo>
                  <a:pt x="12413" y="12978"/>
                </a:lnTo>
                <a:lnTo>
                  <a:pt x="12644" y="12999"/>
                </a:lnTo>
                <a:lnTo>
                  <a:pt x="12868" y="13054"/>
                </a:lnTo>
                <a:lnTo>
                  <a:pt x="13069" y="13147"/>
                </a:lnTo>
                <a:lnTo>
                  <a:pt x="13253" y="13264"/>
                </a:lnTo>
                <a:lnTo>
                  <a:pt x="13418" y="13416"/>
                </a:lnTo>
                <a:lnTo>
                  <a:pt x="13563" y="13589"/>
                </a:lnTo>
                <a:lnTo>
                  <a:pt x="13671" y="13779"/>
                </a:lnTo>
                <a:lnTo>
                  <a:pt x="13763" y="13993"/>
                </a:lnTo>
                <a:lnTo>
                  <a:pt x="13816" y="14227"/>
                </a:lnTo>
                <a:lnTo>
                  <a:pt x="13836" y="14466"/>
                </a:lnTo>
                <a:lnTo>
                  <a:pt x="13836" y="20102"/>
                </a:lnTo>
                <a:lnTo>
                  <a:pt x="13849" y="20192"/>
                </a:lnTo>
                <a:lnTo>
                  <a:pt x="13895" y="20261"/>
                </a:lnTo>
                <a:lnTo>
                  <a:pt x="13968" y="20309"/>
                </a:lnTo>
                <a:lnTo>
                  <a:pt x="14053" y="20330"/>
                </a:lnTo>
                <a:lnTo>
                  <a:pt x="17257" y="20330"/>
                </a:lnTo>
                <a:lnTo>
                  <a:pt x="17310" y="20316"/>
                </a:lnTo>
                <a:lnTo>
                  <a:pt x="17362" y="20268"/>
                </a:lnTo>
                <a:lnTo>
                  <a:pt x="17422" y="20185"/>
                </a:lnTo>
                <a:lnTo>
                  <a:pt x="17481" y="20081"/>
                </a:lnTo>
                <a:lnTo>
                  <a:pt x="17524" y="19947"/>
                </a:lnTo>
                <a:lnTo>
                  <a:pt x="17557" y="19788"/>
                </a:lnTo>
                <a:lnTo>
                  <a:pt x="17570" y="19602"/>
                </a:lnTo>
                <a:lnTo>
                  <a:pt x="17570" y="7842"/>
                </a:lnTo>
                <a:lnTo>
                  <a:pt x="10770" y="1470"/>
                </a:lnTo>
                <a:close/>
                <a:moveTo>
                  <a:pt x="10711" y="0"/>
                </a:moveTo>
                <a:lnTo>
                  <a:pt x="10836" y="7"/>
                </a:lnTo>
                <a:lnTo>
                  <a:pt x="10961" y="35"/>
                </a:lnTo>
                <a:lnTo>
                  <a:pt x="11073" y="90"/>
                </a:lnTo>
                <a:lnTo>
                  <a:pt x="11175" y="173"/>
                </a:lnTo>
                <a:lnTo>
                  <a:pt x="11208" y="193"/>
                </a:lnTo>
                <a:lnTo>
                  <a:pt x="11235" y="221"/>
                </a:lnTo>
                <a:lnTo>
                  <a:pt x="21396" y="9744"/>
                </a:lnTo>
                <a:lnTo>
                  <a:pt x="21488" y="9854"/>
                </a:lnTo>
                <a:lnTo>
                  <a:pt x="21554" y="9975"/>
                </a:lnTo>
                <a:lnTo>
                  <a:pt x="21587" y="10106"/>
                </a:lnTo>
                <a:lnTo>
                  <a:pt x="21600" y="10244"/>
                </a:lnTo>
                <a:lnTo>
                  <a:pt x="21580" y="10382"/>
                </a:lnTo>
                <a:lnTo>
                  <a:pt x="21528" y="10510"/>
                </a:lnTo>
                <a:lnTo>
                  <a:pt x="21449" y="10634"/>
                </a:lnTo>
                <a:lnTo>
                  <a:pt x="21356" y="10724"/>
                </a:lnTo>
                <a:lnTo>
                  <a:pt x="21248" y="10793"/>
                </a:lnTo>
                <a:lnTo>
                  <a:pt x="21129" y="10828"/>
                </a:lnTo>
                <a:lnTo>
                  <a:pt x="21004" y="10841"/>
                </a:lnTo>
                <a:lnTo>
                  <a:pt x="20899" y="10835"/>
                </a:lnTo>
                <a:lnTo>
                  <a:pt x="20793" y="10800"/>
                </a:lnTo>
                <a:lnTo>
                  <a:pt x="20695" y="10752"/>
                </a:lnTo>
                <a:lnTo>
                  <a:pt x="20606" y="10683"/>
                </a:lnTo>
                <a:lnTo>
                  <a:pt x="18775" y="8967"/>
                </a:lnTo>
                <a:lnTo>
                  <a:pt x="18775" y="19615"/>
                </a:lnTo>
                <a:lnTo>
                  <a:pt x="18755" y="19912"/>
                </a:lnTo>
                <a:lnTo>
                  <a:pt x="18712" y="20192"/>
                </a:lnTo>
                <a:lnTo>
                  <a:pt x="18633" y="20461"/>
                </a:lnTo>
                <a:lnTo>
                  <a:pt x="18535" y="20699"/>
                </a:lnTo>
                <a:lnTo>
                  <a:pt x="18409" y="20920"/>
                </a:lnTo>
                <a:lnTo>
                  <a:pt x="18258" y="21120"/>
                </a:lnTo>
                <a:lnTo>
                  <a:pt x="18090" y="21286"/>
                </a:lnTo>
                <a:lnTo>
                  <a:pt x="17906" y="21414"/>
                </a:lnTo>
                <a:lnTo>
                  <a:pt x="17701" y="21510"/>
                </a:lnTo>
                <a:lnTo>
                  <a:pt x="17484" y="21572"/>
                </a:lnTo>
                <a:lnTo>
                  <a:pt x="17264" y="21600"/>
                </a:lnTo>
                <a:lnTo>
                  <a:pt x="14053" y="21600"/>
                </a:lnTo>
                <a:lnTo>
                  <a:pt x="13823" y="21579"/>
                </a:lnTo>
                <a:lnTo>
                  <a:pt x="13609" y="21517"/>
                </a:lnTo>
                <a:lnTo>
                  <a:pt x="13405" y="21427"/>
                </a:lnTo>
                <a:lnTo>
                  <a:pt x="13220" y="21314"/>
                </a:lnTo>
                <a:lnTo>
                  <a:pt x="13055" y="21162"/>
                </a:lnTo>
                <a:lnTo>
                  <a:pt x="12914" y="20989"/>
                </a:lnTo>
                <a:lnTo>
                  <a:pt x="12795" y="20796"/>
                </a:lnTo>
                <a:lnTo>
                  <a:pt x="12710" y="20585"/>
                </a:lnTo>
                <a:lnTo>
                  <a:pt x="12657" y="20351"/>
                </a:lnTo>
                <a:lnTo>
                  <a:pt x="12637" y="20109"/>
                </a:lnTo>
                <a:lnTo>
                  <a:pt x="12637" y="14466"/>
                </a:lnTo>
                <a:lnTo>
                  <a:pt x="12624" y="14376"/>
                </a:lnTo>
                <a:lnTo>
                  <a:pt x="12571" y="14303"/>
                </a:lnTo>
                <a:lnTo>
                  <a:pt x="12506" y="14255"/>
                </a:lnTo>
                <a:lnTo>
                  <a:pt x="12420" y="14234"/>
                </a:lnTo>
                <a:lnTo>
                  <a:pt x="9187" y="14234"/>
                </a:lnTo>
                <a:lnTo>
                  <a:pt x="9101" y="14255"/>
                </a:lnTo>
                <a:lnTo>
                  <a:pt x="9029" y="14303"/>
                </a:lnTo>
                <a:lnTo>
                  <a:pt x="8982" y="14376"/>
                </a:lnTo>
                <a:lnTo>
                  <a:pt x="8963" y="14466"/>
                </a:lnTo>
                <a:lnTo>
                  <a:pt x="8963" y="20109"/>
                </a:lnTo>
                <a:lnTo>
                  <a:pt x="8950" y="20351"/>
                </a:lnTo>
                <a:lnTo>
                  <a:pt x="8890" y="20585"/>
                </a:lnTo>
                <a:lnTo>
                  <a:pt x="8805" y="20796"/>
                </a:lnTo>
                <a:lnTo>
                  <a:pt x="8693" y="20989"/>
                </a:lnTo>
                <a:lnTo>
                  <a:pt x="8551" y="21162"/>
                </a:lnTo>
                <a:lnTo>
                  <a:pt x="8386" y="21314"/>
                </a:lnTo>
                <a:lnTo>
                  <a:pt x="8195" y="21427"/>
                </a:lnTo>
                <a:lnTo>
                  <a:pt x="7991" y="21517"/>
                </a:lnTo>
                <a:lnTo>
                  <a:pt x="7777" y="21579"/>
                </a:lnTo>
                <a:lnTo>
                  <a:pt x="7547" y="21600"/>
                </a:lnTo>
                <a:lnTo>
                  <a:pt x="4343" y="21600"/>
                </a:lnTo>
                <a:lnTo>
                  <a:pt x="4096" y="21572"/>
                </a:lnTo>
                <a:lnTo>
                  <a:pt x="3866" y="21517"/>
                </a:lnTo>
                <a:lnTo>
                  <a:pt x="3648" y="21421"/>
                </a:lnTo>
                <a:lnTo>
                  <a:pt x="3447" y="21293"/>
                </a:lnTo>
                <a:lnTo>
                  <a:pt x="3270" y="21134"/>
                </a:lnTo>
                <a:lnTo>
                  <a:pt x="3118" y="20948"/>
                </a:lnTo>
                <a:lnTo>
                  <a:pt x="3000" y="20741"/>
                </a:lnTo>
                <a:lnTo>
                  <a:pt x="2907" y="20516"/>
                </a:lnTo>
                <a:lnTo>
                  <a:pt x="2851" y="20268"/>
                </a:lnTo>
                <a:lnTo>
                  <a:pt x="2832" y="20016"/>
                </a:lnTo>
                <a:lnTo>
                  <a:pt x="2832" y="8905"/>
                </a:lnTo>
                <a:lnTo>
                  <a:pt x="1001" y="10621"/>
                </a:lnTo>
                <a:lnTo>
                  <a:pt x="912" y="10690"/>
                </a:lnTo>
                <a:lnTo>
                  <a:pt x="813" y="10745"/>
                </a:lnTo>
                <a:lnTo>
                  <a:pt x="708" y="10772"/>
                </a:lnTo>
                <a:lnTo>
                  <a:pt x="603" y="10779"/>
                </a:lnTo>
                <a:lnTo>
                  <a:pt x="477" y="10765"/>
                </a:lnTo>
                <a:lnTo>
                  <a:pt x="359" y="10731"/>
                </a:lnTo>
                <a:lnTo>
                  <a:pt x="250" y="10662"/>
                </a:lnTo>
                <a:lnTo>
                  <a:pt x="151" y="10572"/>
                </a:lnTo>
                <a:lnTo>
                  <a:pt x="72" y="10451"/>
                </a:lnTo>
                <a:lnTo>
                  <a:pt x="20" y="10320"/>
                </a:lnTo>
                <a:lnTo>
                  <a:pt x="0" y="10189"/>
                </a:lnTo>
                <a:lnTo>
                  <a:pt x="7" y="10051"/>
                </a:lnTo>
                <a:lnTo>
                  <a:pt x="46" y="9913"/>
                </a:lnTo>
                <a:lnTo>
                  <a:pt x="105" y="9792"/>
                </a:lnTo>
                <a:lnTo>
                  <a:pt x="204" y="9682"/>
                </a:lnTo>
                <a:lnTo>
                  <a:pt x="10365" y="159"/>
                </a:lnTo>
                <a:lnTo>
                  <a:pt x="10471" y="76"/>
                </a:lnTo>
                <a:lnTo>
                  <a:pt x="10586" y="28"/>
                </a:lnTo>
                <a:lnTo>
                  <a:pt x="10711" y="0"/>
                </a:lnTo>
                <a:close/>
              </a:path>
            </a:pathLst>
          </a:custGeom>
          <a:solidFill>
            <a:srgbClr val="8497B0"/>
          </a:solidFill>
          <a:ln w="12700">
            <a:miter lim="400000"/>
          </a:ln>
        </p:spPr>
        <p:txBody>
          <a:bodyPr lIns="45719" rIns="45719"/>
          <a:lstStyle/>
          <a:p>
            <a:pPr/>
          </a:p>
        </p:txBody>
      </p:sp>
      <p:grpSp>
        <p:nvGrpSpPr>
          <p:cNvPr id="318" name="Group 39"/>
          <p:cNvGrpSpPr/>
          <p:nvPr/>
        </p:nvGrpSpPr>
        <p:grpSpPr>
          <a:xfrm>
            <a:off x="9845077" y="3771532"/>
            <a:ext cx="307785" cy="286484"/>
            <a:chOff x="0" y="0"/>
            <a:chExt cx="307784" cy="286483"/>
          </a:xfrm>
        </p:grpSpPr>
        <p:sp>
          <p:nvSpPr>
            <p:cNvPr id="316" name="Freeform 73"/>
            <p:cNvSpPr/>
            <p:nvPr/>
          </p:nvSpPr>
          <p:spPr>
            <a:xfrm>
              <a:off x="-1" y="109225"/>
              <a:ext cx="190208" cy="177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75" y="0"/>
                  </a:moveTo>
                  <a:lnTo>
                    <a:pt x="10883" y="0"/>
                  </a:lnTo>
                  <a:lnTo>
                    <a:pt x="11096" y="57"/>
                  </a:lnTo>
                  <a:lnTo>
                    <a:pt x="11298" y="160"/>
                  </a:lnTo>
                  <a:lnTo>
                    <a:pt x="11469" y="309"/>
                  </a:lnTo>
                  <a:lnTo>
                    <a:pt x="11618" y="497"/>
                  </a:lnTo>
                  <a:lnTo>
                    <a:pt x="11703" y="703"/>
                  </a:lnTo>
                  <a:lnTo>
                    <a:pt x="11756" y="932"/>
                  </a:lnTo>
                  <a:lnTo>
                    <a:pt x="11756" y="1161"/>
                  </a:lnTo>
                  <a:lnTo>
                    <a:pt x="11703" y="1389"/>
                  </a:lnTo>
                  <a:lnTo>
                    <a:pt x="11618" y="1601"/>
                  </a:lnTo>
                  <a:lnTo>
                    <a:pt x="11469" y="1784"/>
                  </a:lnTo>
                  <a:lnTo>
                    <a:pt x="3148" y="10726"/>
                  </a:lnTo>
                  <a:lnTo>
                    <a:pt x="2829" y="11103"/>
                  </a:lnTo>
                  <a:lnTo>
                    <a:pt x="2567" y="11509"/>
                  </a:lnTo>
                  <a:lnTo>
                    <a:pt x="2354" y="11943"/>
                  </a:lnTo>
                  <a:lnTo>
                    <a:pt x="2173" y="12384"/>
                  </a:lnTo>
                  <a:lnTo>
                    <a:pt x="2056" y="12853"/>
                  </a:lnTo>
                  <a:lnTo>
                    <a:pt x="1982" y="13333"/>
                  </a:lnTo>
                  <a:lnTo>
                    <a:pt x="1960" y="13807"/>
                  </a:lnTo>
                  <a:lnTo>
                    <a:pt x="1982" y="14288"/>
                  </a:lnTo>
                  <a:lnTo>
                    <a:pt x="2056" y="14751"/>
                  </a:lnTo>
                  <a:lnTo>
                    <a:pt x="2173" y="15219"/>
                  </a:lnTo>
                  <a:lnTo>
                    <a:pt x="2354" y="15671"/>
                  </a:lnTo>
                  <a:lnTo>
                    <a:pt x="2567" y="16106"/>
                  </a:lnTo>
                  <a:lnTo>
                    <a:pt x="2829" y="16506"/>
                  </a:lnTo>
                  <a:lnTo>
                    <a:pt x="3148" y="16889"/>
                  </a:lnTo>
                  <a:lnTo>
                    <a:pt x="4400" y="18233"/>
                  </a:lnTo>
                  <a:lnTo>
                    <a:pt x="4757" y="18576"/>
                  </a:lnTo>
                  <a:lnTo>
                    <a:pt x="5130" y="18861"/>
                  </a:lnTo>
                  <a:lnTo>
                    <a:pt x="5535" y="19084"/>
                  </a:lnTo>
                  <a:lnTo>
                    <a:pt x="5955" y="19279"/>
                  </a:lnTo>
                  <a:lnTo>
                    <a:pt x="6392" y="19405"/>
                  </a:lnTo>
                  <a:lnTo>
                    <a:pt x="6824" y="19485"/>
                  </a:lnTo>
                  <a:lnTo>
                    <a:pt x="7271" y="19507"/>
                  </a:lnTo>
                  <a:lnTo>
                    <a:pt x="7713" y="19485"/>
                  </a:lnTo>
                  <a:lnTo>
                    <a:pt x="8161" y="19405"/>
                  </a:lnTo>
                  <a:lnTo>
                    <a:pt x="8597" y="19279"/>
                  </a:lnTo>
                  <a:lnTo>
                    <a:pt x="9008" y="19084"/>
                  </a:lnTo>
                  <a:lnTo>
                    <a:pt x="9412" y="18861"/>
                  </a:lnTo>
                  <a:lnTo>
                    <a:pt x="9791" y="18576"/>
                  </a:lnTo>
                  <a:lnTo>
                    <a:pt x="10142" y="18233"/>
                  </a:lnTo>
                  <a:lnTo>
                    <a:pt x="18473" y="9302"/>
                  </a:lnTo>
                  <a:lnTo>
                    <a:pt x="18782" y="8919"/>
                  </a:lnTo>
                  <a:lnTo>
                    <a:pt x="19054" y="8507"/>
                  </a:lnTo>
                  <a:lnTo>
                    <a:pt x="19267" y="8073"/>
                  </a:lnTo>
                  <a:lnTo>
                    <a:pt x="19437" y="7633"/>
                  </a:lnTo>
                  <a:lnTo>
                    <a:pt x="19565" y="7164"/>
                  </a:lnTo>
                  <a:lnTo>
                    <a:pt x="19629" y="6701"/>
                  </a:lnTo>
                  <a:lnTo>
                    <a:pt x="19661" y="6220"/>
                  </a:lnTo>
                  <a:lnTo>
                    <a:pt x="19629" y="5746"/>
                  </a:lnTo>
                  <a:lnTo>
                    <a:pt x="19565" y="5266"/>
                  </a:lnTo>
                  <a:lnTo>
                    <a:pt x="19437" y="4797"/>
                  </a:lnTo>
                  <a:lnTo>
                    <a:pt x="19267" y="4357"/>
                  </a:lnTo>
                  <a:lnTo>
                    <a:pt x="19054" y="3922"/>
                  </a:lnTo>
                  <a:lnTo>
                    <a:pt x="18782" y="3516"/>
                  </a:lnTo>
                  <a:lnTo>
                    <a:pt x="18473" y="3127"/>
                  </a:lnTo>
                  <a:lnTo>
                    <a:pt x="18324" y="2944"/>
                  </a:lnTo>
                  <a:lnTo>
                    <a:pt x="18228" y="2727"/>
                  </a:lnTo>
                  <a:lnTo>
                    <a:pt x="18186" y="2504"/>
                  </a:lnTo>
                  <a:lnTo>
                    <a:pt x="18186" y="2275"/>
                  </a:lnTo>
                  <a:lnTo>
                    <a:pt x="18228" y="2047"/>
                  </a:lnTo>
                  <a:lnTo>
                    <a:pt x="18324" y="1841"/>
                  </a:lnTo>
                  <a:lnTo>
                    <a:pt x="18473" y="1647"/>
                  </a:lnTo>
                  <a:lnTo>
                    <a:pt x="18644" y="1498"/>
                  </a:lnTo>
                  <a:lnTo>
                    <a:pt x="18846" y="1401"/>
                  </a:lnTo>
                  <a:lnTo>
                    <a:pt x="19054" y="1344"/>
                  </a:lnTo>
                  <a:lnTo>
                    <a:pt x="19267" y="1344"/>
                  </a:lnTo>
                  <a:lnTo>
                    <a:pt x="19480" y="1401"/>
                  </a:lnTo>
                  <a:lnTo>
                    <a:pt x="19682" y="1498"/>
                  </a:lnTo>
                  <a:lnTo>
                    <a:pt x="19853" y="1647"/>
                  </a:lnTo>
                  <a:lnTo>
                    <a:pt x="20242" y="2115"/>
                  </a:lnTo>
                  <a:lnTo>
                    <a:pt x="20583" y="2590"/>
                  </a:lnTo>
                  <a:lnTo>
                    <a:pt x="20870" y="3116"/>
                  </a:lnTo>
                  <a:lnTo>
                    <a:pt x="21110" y="3648"/>
                  </a:lnTo>
                  <a:lnTo>
                    <a:pt x="21312" y="4197"/>
                  </a:lnTo>
                  <a:lnTo>
                    <a:pt x="21462" y="4763"/>
                  </a:lnTo>
                  <a:lnTo>
                    <a:pt x="21557" y="5346"/>
                  </a:lnTo>
                  <a:lnTo>
                    <a:pt x="21600" y="5923"/>
                  </a:lnTo>
                  <a:lnTo>
                    <a:pt x="21600" y="6506"/>
                  </a:lnTo>
                  <a:lnTo>
                    <a:pt x="21557" y="7084"/>
                  </a:lnTo>
                  <a:lnTo>
                    <a:pt x="21462" y="7667"/>
                  </a:lnTo>
                  <a:lnTo>
                    <a:pt x="21312" y="8233"/>
                  </a:lnTo>
                  <a:lnTo>
                    <a:pt x="21110" y="8782"/>
                  </a:lnTo>
                  <a:lnTo>
                    <a:pt x="20870" y="9313"/>
                  </a:lnTo>
                  <a:lnTo>
                    <a:pt x="20583" y="9839"/>
                  </a:lnTo>
                  <a:lnTo>
                    <a:pt x="20242" y="10325"/>
                  </a:lnTo>
                  <a:lnTo>
                    <a:pt x="19853" y="10783"/>
                  </a:lnTo>
                  <a:lnTo>
                    <a:pt x="11532" y="19713"/>
                  </a:lnTo>
                  <a:lnTo>
                    <a:pt x="11128" y="20108"/>
                  </a:lnTo>
                  <a:lnTo>
                    <a:pt x="10696" y="20462"/>
                  </a:lnTo>
                  <a:lnTo>
                    <a:pt x="10249" y="20771"/>
                  </a:lnTo>
                  <a:lnTo>
                    <a:pt x="9780" y="21023"/>
                  </a:lnTo>
                  <a:lnTo>
                    <a:pt x="9295" y="21234"/>
                  </a:lnTo>
                  <a:lnTo>
                    <a:pt x="8794" y="21394"/>
                  </a:lnTo>
                  <a:lnTo>
                    <a:pt x="8299" y="21509"/>
                  </a:lnTo>
                  <a:lnTo>
                    <a:pt x="7788" y="21577"/>
                  </a:lnTo>
                  <a:lnTo>
                    <a:pt x="7271" y="21600"/>
                  </a:lnTo>
                  <a:lnTo>
                    <a:pt x="6760" y="21577"/>
                  </a:lnTo>
                  <a:lnTo>
                    <a:pt x="6254" y="21509"/>
                  </a:lnTo>
                  <a:lnTo>
                    <a:pt x="5742" y="21394"/>
                  </a:lnTo>
                  <a:lnTo>
                    <a:pt x="5247" y="21234"/>
                  </a:lnTo>
                  <a:lnTo>
                    <a:pt x="4767" y="21023"/>
                  </a:lnTo>
                  <a:lnTo>
                    <a:pt x="4304" y="20771"/>
                  </a:lnTo>
                  <a:lnTo>
                    <a:pt x="3846" y="20462"/>
                  </a:lnTo>
                  <a:lnTo>
                    <a:pt x="3425" y="20108"/>
                  </a:lnTo>
                  <a:lnTo>
                    <a:pt x="3020" y="19713"/>
                  </a:lnTo>
                  <a:lnTo>
                    <a:pt x="1768" y="18370"/>
                  </a:lnTo>
                  <a:lnTo>
                    <a:pt x="1358" y="17889"/>
                  </a:lnTo>
                  <a:lnTo>
                    <a:pt x="1007" y="17392"/>
                  </a:lnTo>
                  <a:lnTo>
                    <a:pt x="698" y="16843"/>
                  </a:lnTo>
                  <a:lnTo>
                    <a:pt x="458" y="16277"/>
                  </a:lnTo>
                  <a:lnTo>
                    <a:pt x="256" y="15683"/>
                  </a:lnTo>
                  <a:lnTo>
                    <a:pt x="117" y="15071"/>
                  </a:lnTo>
                  <a:lnTo>
                    <a:pt x="32" y="14448"/>
                  </a:lnTo>
                  <a:lnTo>
                    <a:pt x="0" y="13807"/>
                  </a:lnTo>
                  <a:lnTo>
                    <a:pt x="32" y="13161"/>
                  </a:lnTo>
                  <a:lnTo>
                    <a:pt x="117" y="12532"/>
                  </a:lnTo>
                  <a:lnTo>
                    <a:pt x="256" y="11921"/>
                  </a:lnTo>
                  <a:lnTo>
                    <a:pt x="458" y="11326"/>
                  </a:lnTo>
                  <a:lnTo>
                    <a:pt x="708" y="10760"/>
                  </a:lnTo>
                  <a:lnTo>
                    <a:pt x="1007" y="10223"/>
                  </a:lnTo>
                  <a:lnTo>
                    <a:pt x="1369" y="9714"/>
                  </a:lnTo>
                  <a:lnTo>
                    <a:pt x="1768" y="9233"/>
                  </a:lnTo>
                  <a:lnTo>
                    <a:pt x="10089" y="309"/>
                  </a:lnTo>
                  <a:lnTo>
                    <a:pt x="10270" y="160"/>
                  </a:lnTo>
                  <a:lnTo>
                    <a:pt x="10462" y="57"/>
                  </a:lnTo>
                  <a:lnTo>
                    <a:pt x="10675"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17" name="Freeform 74"/>
            <p:cNvSpPr/>
            <p:nvPr/>
          </p:nvSpPr>
          <p:spPr>
            <a:xfrm>
              <a:off x="117577" y="0"/>
              <a:ext cx="190207" cy="177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63" y="0"/>
                  </a:moveTo>
                  <a:lnTo>
                    <a:pt x="14606" y="0"/>
                  </a:lnTo>
                  <a:lnTo>
                    <a:pt x="15144" y="46"/>
                  </a:lnTo>
                  <a:lnTo>
                    <a:pt x="15687" y="160"/>
                  </a:lnTo>
                  <a:lnTo>
                    <a:pt x="16204" y="309"/>
                  </a:lnTo>
                  <a:lnTo>
                    <a:pt x="16726" y="520"/>
                  </a:lnTo>
                  <a:lnTo>
                    <a:pt x="17221" y="783"/>
                  </a:lnTo>
                  <a:lnTo>
                    <a:pt x="17701" y="1092"/>
                  </a:lnTo>
                  <a:lnTo>
                    <a:pt x="18154" y="1458"/>
                  </a:lnTo>
                  <a:lnTo>
                    <a:pt x="18590" y="1875"/>
                  </a:lnTo>
                  <a:lnTo>
                    <a:pt x="19842" y="3219"/>
                  </a:lnTo>
                  <a:lnTo>
                    <a:pt x="20242" y="3699"/>
                  </a:lnTo>
                  <a:lnTo>
                    <a:pt x="20593" y="4208"/>
                  </a:lnTo>
                  <a:lnTo>
                    <a:pt x="20892" y="4745"/>
                  </a:lnTo>
                  <a:lnTo>
                    <a:pt x="21142" y="5311"/>
                  </a:lnTo>
                  <a:lnTo>
                    <a:pt x="21344" y="5906"/>
                  </a:lnTo>
                  <a:lnTo>
                    <a:pt x="21483" y="6518"/>
                  </a:lnTo>
                  <a:lnTo>
                    <a:pt x="21568" y="7141"/>
                  </a:lnTo>
                  <a:lnTo>
                    <a:pt x="21600" y="7793"/>
                  </a:lnTo>
                  <a:lnTo>
                    <a:pt x="21568" y="8427"/>
                  </a:lnTo>
                  <a:lnTo>
                    <a:pt x="21483" y="9056"/>
                  </a:lnTo>
                  <a:lnTo>
                    <a:pt x="21334" y="9668"/>
                  </a:lnTo>
                  <a:lnTo>
                    <a:pt x="21142" y="10263"/>
                  </a:lnTo>
                  <a:lnTo>
                    <a:pt x="20892" y="10829"/>
                  </a:lnTo>
                  <a:lnTo>
                    <a:pt x="20583" y="11377"/>
                  </a:lnTo>
                  <a:lnTo>
                    <a:pt x="20231" y="11875"/>
                  </a:lnTo>
                  <a:lnTo>
                    <a:pt x="19832" y="12355"/>
                  </a:lnTo>
                  <a:lnTo>
                    <a:pt x="11511" y="21297"/>
                  </a:lnTo>
                  <a:lnTo>
                    <a:pt x="11362" y="21428"/>
                  </a:lnTo>
                  <a:lnTo>
                    <a:pt x="11192" y="21520"/>
                  </a:lnTo>
                  <a:lnTo>
                    <a:pt x="11000" y="21577"/>
                  </a:lnTo>
                  <a:lnTo>
                    <a:pt x="10824" y="21600"/>
                  </a:lnTo>
                  <a:lnTo>
                    <a:pt x="10643" y="21577"/>
                  </a:lnTo>
                  <a:lnTo>
                    <a:pt x="10462" y="21520"/>
                  </a:lnTo>
                  <a:lnTo>
                    <a:pt x="10291" y="21417"/>
                  </a:lnTo>
                  <a:lnTo>
                    <a:pt x="10131" y="21297"/>
                  </a:lnTo>
                  <a:lnTo>
                    <a:pt x="9993" y="21103"/>
                  </a:lnTo>
                  <a:lnTo>
                    <a:pt x="9897" y="20885"/>
                  </a:lnTo>
                  <a:lnTo>
                    <a:pt x="9855" y="20657"/>
                  </a:lnTo>
                  <a:lnTo>
                    <a:pt x="9855" y="20428"/>
                  </a:lnTo>
                  <a:lnTo>
                    <a:pt x="9897" y="20205"/>
                  </a:lnTo>
                  <a:lnTo>
                    <a:pt x="9993" y="19999"/>
                  </a:lnTo>
                  <a:lnTo>
                    <a:pt x="10131" y="19805"/>
                  </a:lnTo>
                  <a:lnTo>
                    <a:pt x="18452" y="10874"/>
                  </a:lnTo>
                  <a:lnTo>
                    <a:pt x="18771" y="10486"/>
                  </a:lnTo>
                  <a:lnTo>
                    <a:pt x="19038" y="10091"/>
                  </a:lnTo>
                  <a:lnTo>
                    <a:pt x="19256" y="9657"/>
                  </a:lnTo>
                  <a:lnTo>
                    <a:pt x="19427" y="9205"/>
                  </a:lnTo>
                  <a:lnTo>
                    <a:pt x="19544" y="8736"/>
                  </a:lnTo>
                  <a:lnTo>
                    <a:pt x="19618" y="8267"/>
                  </a:lnTo>
                  <a:lnTo>
                    <a:pt x="19650" y="7793"/>
                  </a:lnTo>
                  <a:lnTo>
                    <a:pt x="19618" y="7312"/>
                  </a:lnTo>
                  <a:lnTo>
                    <a:pt x="19544" y="6838"/>
                  </a:lnTo>
                  <a:lnTo>
                    <a:pt x="19427" y="6369"/>
                  </a:lnTo>
                  <a:lnTo>
                    <a:pt x="19256" y="5929"/>
                  </a:lnTo>
                  <a:lnTo>
                    <a:pt x="19038" y="5494"/>
                  </a:lnTo>
                  <a:lnTo>
                    <a:pt x="18771" y="5083"/>
                  </a:lnTo>
                  <a:lnTo>
                    <a:pt x="18452" y="4711"/>
                  </a:lnTo>
                  <a:lnTo>
                    <a:pt x="17200" y="3367"/>
                  </a:lnTo>
                  <a:lnTo>
                    <a:pt x="16854" y="3024"/>
                  </a:lnTo>
                  <a:lnTo>
                    <a:pt x="16470" y="2739"/>
                  </a:lnTo>
                  <a:lnTo>
                    <a:pt x="16065" y="2504"/>
                  </a:lnTo>
                  <a:lnTo>
                    <a:pt x="15655" y="2321"/>
                  </a:lnTo>
                  <a:lnTo>
                    <a:pt x="15219" y="2195"/>
                  </a:lnTo>
                  <a:lnTo>
                    <a:pt x="14776" y="2115"/>
                  </a:lnTo>
                  <a:lnTo>
                    <a:pt x="14329" y="2081"/>
                  </a:lnTo>
                  <a:lnTo>
                    <a:pt x="13887" y="2115"/>
                  </a:lnTo>
                  <a:lnTo>
                    <a:pt x="13450" y="2195"/>
                  </a:lnTo>
                  <a:lnTo>
                    <a:pt x="13013" y="2321"/>
                  </a:lnTo>
                  <a:lnTo>
                    <a:pt x="12592" y="2504"/>
                  </a:lnTo>
                  <a:lnTo>
                    <a:pt x="12188" y="2739"/>
                  </a:lnTo>
                  <a:lnTo>
                    <a:pt x="11820" y="3024"/>
                  </a:lnTo>
                  <a:lnTo>
                    <a:pt x="11458" y="3367"/>
                  </a:lnTo>
                  <a:lnTo>
                    <a:pt x="3137" y="12298"/>
                  </a:lnTo>
                  <a:lnTo>
                    <a:pt x="2818" y="12670"/>
                  </a:lnTo>
                  <a:lnTo>
                    <a:pt x="2557" y="13081"/>
                  </a:lnTo>
                  <a:lnTo>
                    <a:pt x="2333" y="13516"/>
                  </a:lnTo>
                  <a:lnTo>
                    <a:pt x="2163" y="13967"/>
                  </a:lnTo>
                  <a:lnTo>
                    <a:pt x="2045" y="14425"/>
                  </a:lnTo>
                  <a:lnTo>
                    <a:pt x="1971" y="14899"/>
                  </a:lnTo>
                  <a:lnTo>
                    <a:pt x="1950" y="15380"/>
                  </a:lnTo>
                  <a:lnTo>
                    <a:pt x="1971" y="15854"/>
                  </a:lnTo>
                  <a:lnTo>
                    <a:pt x="2045" y="16334"/>
                  </a:lnTo>
                  <a:lnTo>
                    <a:pt x="2163" y="16792"/>
                  </a:lnTo>
                  <a:lnTo>
                    <a:pt x="2333" y="17243"/>
                  </a:lnTo>
                  <a:lnTo>
                    <a:pt x="2557" y="17678"/>
                  </a:lnTo>
                  <a:lnTo>
                    <a:pt x="2818" y="18084"/>
                  </a:lnTo>
                  <a:lnTo>
                    <a:pt x="3137" y="18461"/>
                  </a:lnTo>
                  <a:lnTo>
                    <a:pt x="3276" y="18656"/>
                  </a:lnTo>
                  <a:lnTo>
                    <a:pt x="3372" y="18861"/>
                  </a:lnTo>
                  <a:lnTo>
                    <a:pt x="3414" y="19090"/>
                  </a:lnTo>
                  <a:lnTo>
                    <a:pt x="3414" y="19313"/>
                  </a:lnTo>
                  <a:lnTo>
                    <a:pt x="3372" y="19542"/>
                  </a:lnTo>
                  <a:lnTo>
                    <a:pt x="3276" y="19759"/>
                  </a:lnTo>
                  <a:lnTo>
                    <a:pt x="3137" y="19942"/>
                  </a:lnTo>
                  <a:lnTo>
                    <a:pt x="2956" y="20102"/>
                  </a:lnTo>
                  <a:lnTo>
                    <a:pt x="2754" y="20205"/>
                  </a:lnTo>
                  <a:lnTo>
                    <a:pt x="2557" y="20245"/>
                  </a:lnTo>
                  <a:lnTo>
                    <a:pt x="2344" y="20245"/>
                  </a:lnTo>
                  <a:lnTo>
                    <a:pt x="2131" y="20205"/>
                  </a:lnTo>
                  <a:lnTo>
                    <a:pt x="1928" y="20102"/>
                  </a:lnTo>
                  <a:lnTo>
                    <a:pt x="1747" y="19942"/>
                  </a:lnTo>
                  <a:lnTo>
                    <a:pt x="1369" y="19485"/>
                  </a:lnTo>
                  <a:lnTo>
                    <a:pt x="1028" y="18999"/>
                  </a:lnTo>
                  <a:lnTo>
                    <a:pt x="730" y="18484"/>
                  </a:lnTo>
                  <a:lnTo>
                    <a:pt x="490" y="17952"/>
                  </a:lnTo>
                  <a:lnTo>
                    <a:pt x="298" y="17392"/>
                  </a:lnTo>
                  <a:lnTo>
                    <a:pt x="149" y="16826"/>
                  </a:lnTo>
                  <a:lnTo>
                    <a:pt x="53" y="16254"/>
                  </a:lnTo>
                  <a:lnTo>
                    <a:pt x="0" y="15677"/>
                  </a:lnTo>
                  <a:lnTo>
                    <a:pt x="0" y="15082"/>
                  </a:lnTo>
                  <a:lnTo>
                    <a:pt x="53" y="14505"/>
                  </a:lnTo>
                  <a:lnTo>
                    <a:pt x="149" y="13922"/>
                  </a:lnTo>
                  <a:lnTo>
                    <a:pt x="298" y="13367"/>
                  </a:lnTo>
                  <a:lnTo>
                    <a:pt x="490" y="12807"/>
                  </a:lnTo>
                  <a:lnTo>
                    <a:pt x="730" y="12275"/>
                  </a:lnTo>
                  <a:lnTo>
                    <a:pt x="1028" y="11761"/>
                  </a:lnTo>
                  <a:lnTo>
                    <a:pt x="1369" y="11275"/>
                  </a:lnTo>
                  <a:lnTo>
                    <a:pt x="1747" y="10806"/>
                  </a:lnTo>
                  <a:lnTo>
                    <a:pt x="10078" y="1875"/>
                  </a:lnTo>
                  <a:lnTo>
                    <a:pt x="10504" y="1458"/>
                  </a:lnTo>
                  <a:lnTo>
                    <a:pt x="10957" y="1092"/>
                  </a:lnTo>
                  <a:lnTo>
                    <a:pt x="11437" y="783"/>
                  </a:lnTo>
                  <a:lnTo>
                    <a:pt x="11932" y="520"/>
                  </a:lnTo>
                  <a:lnTo>
                    <a:pt x="12454" y="309"/>
                  </a:lnTo>
                  <a:lnTo>
                    <a:pt x="12981" y="160"/>
                  </a:lnTo>
                  <a:lnTo>
                    <a:pt x="13514" y="46"/>
                  </a:lnTo>
                  <a:lnTo>
                    <a:pt x="14063"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grpSp>
        <p:nvGrpSpPr>
          <p:cNvPr id="321" name="Group 42"/>
          <p:cNvGrpSpPr/>
          <p:nvPr/>
        </p:nvGrpSpPr>
        <p:grpSpPr>
          <a:xfrm>
            <a:off x="9521228" y="2136986"/>
            <a:ext cx="364978" cy="337938"/>
            <a:chOff x="0" y="0"/>
            <a:chExt cx="364976" cy="337936"/>
          </a:xfrm>
        </p:grpSpPr>
        <p:sp>
          <p:nvSpPr>
            <p:cNvPr id="319" name="Freeform 6"/>
            <p:cNvSpPr/>
            <p:nvPr/>
          </p:nvSpPr>
          <p:spPr>
            <a:xfrm>
              <a:off x="0" y="163126"/>
              <a:ext cx="364978" cy="1748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6" y="0"/>
                  </a:moveTo>
                  <a:lnTo>
                    <a:pt x="761" y="41"/>
                  </a:lnTo>
                  <a:lnTo>
                    <a:pt x="892" y="138"/>
                  </a:lnTo>
                  <a:lnTo>
                    <a:pt x="1008" y="282"/>
                  </a:lnTo>
                  <a:lnTo>
                    <a:pt x="1100" y="488"/>
                  </a:lnTo>
                  <a:lnTo>
                    <a:pt x="1172" y="722"/>
                  </a:lnTo>
                  <a:lnTo>
                    <a:pt x="1218" y="997"/>
                  </a:lnTo>
                  <a:lnTo>
                    <a:pt x="1238" y="1300"/>
                  </a:lnTo>
                  <a:lnTo>
                    <a:pt x="1238" y="13231"/>
                  </a:lnTo>
                  <a:lnTo>
                    <a:pt x="1258" y="13905"/>
                  </a:lnTo>
                  <a:lnTo>
                    <a:pt x="1310" y="14558"/>
                  </a:lnTo>
                  <a:lnTo>
                    <a:pt x="1403" y="15177"/>
                  </a:lnTo>
                  <a:lnTo>
                    <a:pt x="1521" y="15775"/>
                  </a:lnTo>
                  <a:lnTo>
                    <a:pt x="1669" y="16339"/>
                  </a:lnTo>
                  <a:lnTo>
                    <a:pt x="1847" y="16841"/>
                  </a:lnTo>
                  <a:lnTo>
                    <a:pt x="2051" y="17323"/>
                  </a:lnTo>
                  <a:lnTo>
                    <a:pt x="2272" y="17742"/>
                  </a:lnTo>
                  <a:lnTo>
                    <a:pt x="2522" y="18113"/>
                  </a:lnTo>
                  <a:lnTo>
                    <a:pt x="2792" y="18430"/>
                  </a:lnTo>
                  <a:lnTo>
                    <a:pt x="3072" y="18691"/>
                  </a:lnTo>
                  <a:lnTo>
                    <a:pt x="3375" y="18863"/>
                  </a:lnTo>
                  <a:lnTo>
                    <a:pt x="3688" y="18973"/>
                  </a:lnTo>
                  <a:lnTo>
                    <a:pt x="4010" y="19014"/>
                  </a:lnTo>
                  <a:lnTo>
                    <a:pt x="17590" y="19014"/>
                  </a:lnTo>
                  <a:lnTo>
                    <a:pt x="17912" y="18973"/>
                  </a:lnTo>
                  <a:lnTo>
                    <a:pt x="18218" y="18863"/>
                  </a:lnTo>
                  <a:lnTo>
                    <a:pt x="18521" y="18691"/>
                  </a:lnTo>
                  <a:lnTo>
                    <a:pt x="18801" y="18430"/>
                  </a:lnTo>
                  <a:lnTo>
                    <a:pt x="19071" y="18113"/>
                  </a:lnTo>
                  <a:lnTo>
                    <a:pt x="19321" y="17742"/>
                  </a:lnTo>
                  <a:lnTo>
                    <a:pt x="19549" y="17323"/>
                  </a:lnTo>
                  <a:lnTo>
                    <a:pt x="19753" y="16855"/>
                  </a:lnTo>
                  <a:lnTo>
                    <a:pt x="19931" y="16339"/>
                  </a:lnTo>
                  <a:lnTo>
                    <a:pt x="20079" y="15775"/>
                  </a:lnTo>
                  <a:lnTo>
                    <a:pt x="20197" y="15191"/>
                  </a:lnTo>
                  <a:lnTo>
                    <a:pt x="20290" y="14558"/>
                  </a:lnTo>
                  <a:lnTo>
                    <a:pt x="20342" y="13905"/>
                  </a:lnTo>
                  <a:lnTo>
                    <a:pt x="20362" y="13231"/>
                  </a:lnTo>
                  <a:lnTo>
                    <a:pt x="20362" y="1485"/>
                  </a:lnTo>
                  <a:lnTo>
                    <a:pt x="20375" y="1190"/>
                  </a:lnTo>
                  <a:lnTo>
                    <a:pt x="20421" y="915"/>
                  </a:lnTo>
                  <a:lnTo>
                    <a:pt x="20500" y="681"/>
                  </a:lnTo>
                  <a:lnTo>
                    <a:pt x="20592" y="474"/>
                  </a:lnTo>
                  <a:lnTo>
                    <a:pt x="20708" y="323"/>
                  </a:lnTo>
                  <a:lnTo>
                    <a:pt x="20839" y="227"/>
                  </a:lnTo>
                  <a:lnTo>
                    <a:pt x="20978" y="186"/>
                  </a:lnTo>
                  <a:lnTo>
                    <a:pt x="21123" y="227"/>
                  </a:lnTo>
                  <a:lnTo>
                    <a:pt x="21254" y="323"/>
                  </a:lnTo>
                  <a:lnTo>
                    <a:pt x="21370" y="474"/>
                  </a:lnTo>
                  <a:lnTo>
                    <a:pt x="21462" y="681"/>
                  </a:lnTo>
                  <a:lnTo>
                    <a:pt x="21534" y="915"/>
                  </a:lnTo>
                  <a:lnTo>
                    <a:pt x="21580" y="1190"/>
                  </a:lnTo>
                  <a:lnTo>
                    <a:pt x="21600" y="1485"/>
                  </a:lnTo>
                  <a:lnTo>
                    <a:pt x="21600" y="13231"/>
                  </a:lnTo>
                  <a:lnTo>
                    <a:pt x="21580" y="14097"/>
                  </a:lnTo>
                  <a:lnTo>
                    <a:pt x="21514" y="14916"/>
                  </a:lnTo>
                  <a:lnTo>
                    <a:pt x="21416" y="15720"/>
                  </a:lnTo>
                  <a:lnTo>
                    <a:pt x="21287" y="16484"/>
                  </a:lnTo>
                  <a:lnTo>
                    <a:pt x="21116" y="17213"/>
                  </a:lnTo>
                  <a:lnTo>
                    <a:pt x="20912" y="17907"/>
                  </a:lnTo>
                  <a:lnTo>
                    <a:pt x="20681" y="18554"/>
                  </a:lnTo>
                  <a:lnTo>
                    <a:pt x="20421" y="19152"/>
                  </a:lnTo>
                  <a:lnTo>
                    <a:pt x="20138" y="19688"/>
                  </a:lnTo>
                  <a:lnTo>
                    <a:pt x="19832" y="20163"/>
                  </a:lnTo>
                  <a:lnTo>
                    <a:pt x="19496" y="20589"/>
                  </a:lnTo>
                  <a:lnTo>
                    <a:pt x="19150" y="20947"/>
                  </a:lnTo>
                  <a:lnTo>
                    <a:pt x="18781" y="21229"/>
                  </a:lnTo>
                  <a:lnTo>
                    <a:pt x="18396" y="21435"/>
                  </a:lnTo>
                  <a:lnTo>
                    <a:pt x="17998" y="21559"/>
                  </a:lnTo>
                  <a:lnTo>
                    <a:pt x="17590" y="21600"/>
                  </a:lnTo>
                  <a:lnTo>
                    <a:pt x="4010" y="21600"/>
                  </a:lnTo>
                  <a:lnTo>
                    <a:pt x="3602" y="21559"/>
                  </a:lnTo>
                  <a:lnTo>
                    <a:pt x="3204" y="21435"/>
                  </a:lnTo>
                  <a:lnTo>
                    <a:pt x="2819" y="21229"/>
                  </a:lnTo>
                  <a:lnTo>
                    <a:pt x="2450" y="20947"/>
                  </a:lnTo>
                  <a:lnTo>
                    <a:pt x="2104" y="20589"/>
                  </a:lnTo>
                  <a:lnTo>
                    <a:pt x="1768" y="20177"/>
                  </a:lnTo>
                  <a:lnTo>
                    <a:pt x="1462" y="19688"/>
                  </a:lnTo>
                  <a:lnTo>
                    <a:pt x="1179" y="19152"/>
                  </a:lnTo>
                  <a:lnTo>
                    <a:pt x="919" y="18554"/>
                  </a:lnTo>
                  <a:lnTo>
                    <a:pt x="688" y="17907"/>
                  </a:lnTo>
                  <a:lnTo>
                    <a:pt x="484" y="17226"/>
                  </a:lnTo>
                  <a:lnTo>
                    <a:pt x="316" y="16484"/>
                  </a:lnTo>
                  <a:lnTo>
                    <a:pt x="184" y="15720"/>
                  </a:lnTo>
                  <a:lnTo>
                    <a:pt x="79" y="14916"/>
                  </a:lnTo>
                  <a:lnTo>
                    <a:pt x="20" y="14097"/>
                  </a:lnTo>
                  <a:lnTo>
                    <a:pt x="0" y="13231"/>
                  </a:lnTo>
                  <a:lnTo>
                    <a:pt x="0" y="1300"/>
                  </a:lnTo>
                  <a:lnTo>
                    <a:pt x="13" y="997"/>
                  </a:lnTo>
                  <a:lnTo>
                    <a:pt x="66" y="722"/>
                  </a:lnTo>
                  <a:lnTo>
                    <a:pt x="138" y="488"/>
                  </a:lnTo>
                  <a:lnTo>
                    <a:pt x="230" y="282"/>
                  </a:lnTo>
                  <a:lnTo>
                    <a:pt x="346" y="138"/>
                  </a:lnTo>
                  <a:lnTo>
                    <a:pt x="477" y="41"/>
                  </a:lnTo>
                  <a:lnTo>
                    <a:pt x="616"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20" name="Freeform 7"/>
            <p:cNvSpPr/>
            <p:nvPr/>
          </p:nvSpPr>
          <p:spPr>
            <a:xfrm>
              <a:off x="105598" y="-1"/>
              <a:ext cx="153670" cy="258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1144" y="19"/>
                  </a:lnTo>
                  <a:lnTo>
                    <a:pt x="11457" y="84"/>
                  </a:lnTo>
                  <a:lnTo>
                    <a:pt x="11731" y="186"/>
                  </a:lnTo>
                  <a:lnTo>
                    <a:pt x="11950" y="326"/>
                  </a:lnTo>
                  <a:lnTo>
                    <a:pt x="12122" y="489"/>
                  </a:lnTo>
                  <a:lnTo>
                    <a:pt x="12231" y="675"/>
                  </a:lnTo>
                  <a:lnTo>
                    <a:pt x="12278" y="871"/>
                  </a:lnTo>
                  <a:lnTo>
                    <a:pt x="12278" y="18615"/>
                  </a:lnTo>
                  <a:lnTo>
                    <a:pt x="19113" y="14546"/>
                  </a:lnTo>
                  <a:lnTo>
                    <a:pt x="19371" y="14425"/>
                  </a:lnTo>
                  <a:lnTo>
                    <a:pt x="19668" y="14341"/>
                  </a:lnTo>
                  <a:lnTo>
                    <a:pt x="19981" y="14294"/>
                  </a:lnTo>
                  <a:lnTo>
                    <a:pt x="20310" y="14294"/>
                  </a:lnTo>
                  <a:lnTo>
                    <a:pt x="20622" y="14341"/>
                  </a:lnTo>
                  <a:lnTo>
                    <a:pt x="20912" y="14425"/>
                  </a:lnTo>
                  <a:lnTo>
                    <a:pt x="21178" y="14546"/>
                  </a:lnTo>
                  <a:lnTo>
                    <a:pt x="21397" y="14700"/>
                  </a:lnTo>
                  <a:lnTo>
                    <a:pt x="21537" y="14876"/>
                  </a:lnTo>
                  <a:lnTo>
                    <a:pt x="21600" y="15072"/>
                  </a:lnTo>
                  <a:lnTo>
                    <a:pt x="21600" y="15258"/>
                  </a:lnTo>
                  <a:lnTo>
                    <a:pt x="21537" y="15449"/>
                  </a:lnTo>
                  <a:lnTo>
                    <a:pt x="21397" y="15626"/>
                  </a:lnTo>
                  <a:lnTo>
                    <a:pt x="21178" y="15784"/>
                  </a:lnTo>
                  <a:lnTo>
                    <a:pt x="11840" y="21339"/>
                  </a:lnTo>
                  <a:lnTo>
                    <a:pt x="11606" y="21460"/>
                  </a:lnTo>
                  <a:lnTo>
                    <a:pt x="11363" y="21535"/>
                  </a:lnTo>
                  <a:lnTo>
                    <a:pt x="11082" y="21581"/>
                  </a:lnTo>
                  <a:lnTo>
                    <a:pt x="10800" y="21600"/>
                  </a:lnTo>
                  <a:lnTo>
                    <a:pt x="10534" y="21581"/>
                  </a:lnTo>
                  <a:lnTo>
                    <a:pt x="10253" y="21535"/>
                  </a:lnTo>
                  <a:lnTo>
                    <a:pt x="10010" y="21451"/>
                  </a:lnTo>
                  <a:lnTo>
                    <a:pt x="9776" y="21339"/>
                  </a:lnTo>
                  <a:lnTo>
                    <a:pt x="422" y="15784"/>
                  </a:lnTo>
                  <a:lnTo>
                    <a:pt x="203" y="15626"/>
                  </a:lnTo>
                  <a:lnTo>
                    <a:pt x="63" y="15449"/>
                  </a:lnTo>
                  <a:lnTo>
                    <a:pt x="0" y="15258"/>
                  </a:lnTo>
                  <a:lnTo>
                    <a:pt x="0" y="15072"/>
                  </a:lnTo>
                  <a:lnTo>
                    <a:pt x="63" y="14876"/>
                  </a:lnTo>
                  <a:lnTo>
                    <a:pt x="203" y="14700"/>
                  </a:lnTo>
                  <a:lnTo>
                    <a:pt x="422" y="14546"/>
                  </a:lnTo>
                  <a:lnTo>
                    <a:pt x="688" y="14425"/>
                  </a:lnTo>
                  <a:lnTo>
                    <a:pt x="985" y="14341"/>
                  </a:lnTo>
                  <a:lnTo>
                    <a:pt x="1290" y="14294"/>
                  </a:lnTo>
                  <a:lnTo>
                    <a:pt x="1619" y="14294"/>
                  </a:lnTo>
                  <a:lnTo>
                    <a:pt x="1932" y="14341"/>
                  </a:lnTo>
                  <a:lnTo>
                    <a:pt x="2229" y="14425"/>
                  </a:lnTo>
                  <a:lnTo>
                    <a:pt x="2510" y="14546"/>
                  </a:lnTo>
                  <a:lnTo>
                    <a:pt x="9338" y="18615"/>
                  </a:lnTo>
                  <a:lnTo>
                    <a:pt x="9338" y="871"/>
                  </a:lnTo>
                  <a:lnTo>
                    <a:pt x="9369" y="675"/>
                  </a:lnTo>
                  <a:lnTo>
                    <a:pt x="9478" y="489"/>
                  </a:lnTo>
                  <a:lnTo>
                    <a:pt x="9666" y="326"/>
                  </a:lnTo>
                  <a:lnTo>
                    <a:pt x="9885" y="186"/>
                  </a:lnTo>
                  <a:lnTo>
                    <a:pt x="10159" y="84"/>
                  </a:lnTo>
                  <a:lnTo>
                    <a:pt x="10472" y="19"/>
                  </a:lnTo>
                  <a:lnTo>
                    <a:pt x="10800"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sp>
        <p:nvSpPr>
          <p:cNvPr id="322" name="Freeform 23"/>
          <p:cNvSpPr/>
          <p:nvPr/>
        </p:nvSpPr>
        <p:spPr>
          <a:xfrm>
            <a:off x="8500730" y="4879978"/>
            <a:ext cx="294888" cy="294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7" y="3346"/>
                </a:moveTo>
                <a:lnTo>
                  <a:pt x="8643" y="13760"/>
                </a:lnTo>
                <a:lnTo>
                  <a:pt x="12078" y="19602"/>
                </a:lnTo>
                <a:lnTo>
                  <a:pt x="19117" y="3346"/>
                </a:lnTo>
                <a:close/>
                <a:moveTo>
                  <a:pt x="18179" y="2529"/>
                </a:moveTo>
                <a:lnTo>
                  <a:pt x="2009" y="9620"/>
                </a:lnTo>
                <a:lnTo>
                  <a:pt x="7764" y="12880"/>
                </a:lnTo>
                <a:lnTo>
                  <a:pt x="18179" y="2529"/>
                </a:lnTo>
                <a:close/>
                <a:moveTo>
                  <a:pt x="20971" y="0"/>
                </a:moveTo>
                <a:lnTo>
                  <a:pt x="21086" y="13"/>
                </a:lnTo>
                <a:lnTo>
                  <a:pt x="21205" y="46"/>
                </a:lnTo>
                <a:lnTo>
                  <a:pt x="21317" y="105"/>
                </a:lnTo>
                <a:lnTo>
                  <a:pt x="21416" y="185"/>
                </a:lnTo>
                <a:lnTo>
                  <a:pt x="21495" y="284"/>
                </a:lnTo>
                <a:lnTo>
                  <a:pt x="21554" y="389"/>
                </a:lnTo>
                <a:lnTo>
                  <a:pt x="21587" y="504"/>
                </a:lnTo>
                <a:lnTo>
                  <a:pt x="21600" y="623"/>
                </a:lnTo>
                <a:lnTo>
                  <a:pt x="21587" y="748"/>
                </a:lnTo>
                <a:lnTo>
                  <a:pt x="21547" y="867"/>
                </a:lnTo>
                <a:lnTo>
                  <a:pt x="12726" y="21224"/>
                </a:lnTo>
                <a:lnTo>
                  <a:pt x="12660" y="21349"/>
                </a:lnTo>
                <a:lnTo>
                  <a:pt x="12571" y="21448"/>
                </a:lnTo>
                <a:lnTo>
                  <a:pt x="12460" y="21527"/>
                </a:lnTo>
                <a:lnTo>
                  <a:pt x="12334" y="21574"/>
                </a:lnTo>
                <a:lnTo>
                  <a:pt x="12196" y="21600"/>
                </a:lnTo>
                <a:lnTo>
                  <a:pt x="12157" y="21600"/>
                </a:lnTo>
                <a:lnTo>
                  <a:pt x="12031" y="21587"/>
                </a:lnTo>
                <a:lnTo>
                  <a:pt x="11906" y="21547"/>
                </a:lnTo>
                <a:lnTo>
                  <a:pt x="11794" y="21481"/>
                </a:lnTo>
                <a:lnTo>
                  <a:pt x="11702" y="21396"/>
                </a:lnTo>
                <a:lnTo>
                  <a:pt x="11623" y="21290"/>
                </a:lnTo>
                <a:lnTo>
                  <a:pt x="7409" y="14116"/>
                </a:lnTo>
                <a:lnTo>
                  <a:pt x="316" y="10088"/>
                </a:lnTo>
                <a:lnTo>
                  <a:pt x="204" y="10009"/>
                </a:lnTo>
                <a:lnTo>
                  <a:pt x="112" y="9910"/>
                </a:lnTo>
                <a:lnTo>
                  <a:pt x="46" y="9785"/>
                </a:lnTo>
                <a:lnTo>
                  <a:pt x="7" y="9659"/>
                </a:lnTo>
                <a:lnTo>
                  <a:pt x="0" y="9514"/>
                </a:lnTo>
                <a:lnTo>
                  <a:pt x="26" y="9382"/>
                </a:lnTo>
                <a:lnTo>
                  <a:pt x="79" y="9254"/>
                </a:lnTo>
                <a:lnTo>
                  <a:pt x="151" y="9142"/>
                </a:lnTo>
                <a:lnTo>
                  <a:pt x="257" y="9049"/>
                </a:lnTo>
                <a:lnTo>
                  <a:pt x="375" y="8977"/>
                </a:lnTo>
                <a:lnTo>
                  <a:pt x="20727" y="53"/>
                </a:lnTo>
                <a:lnTo>
                  <a:pt x="20846" y="13"/>
                </a:lnTo>
                <a:lnTo>
                  <a:pt x="20971" y="0"/>
                </a:lnTo>
                <a:close/>
              </a:path>
            </a:pathLst>
          </a:custGeom>
          <a:solidFill>
            <a:srgbClr val="8497B0"/>
          </a:solidFill>
          <a:ln w="12700">
            <a:miter lim="400000"/>
          </a:ln>
        </p:spPr>
        <p:txBody>
          <a:bodyPr lIns="45719" rIns="45719"/>
          <a:lstStyle/>
          <a:p>
            <a:pPr/>
          </a:p>
        </p:txBody>
      </p:sp>
      <p:grpSp>
        <p:nvGrpSpPr>
          <p:cNvPr id="325" name="Group 46"/>
          <p:cNvGrpSpPr/>
          <p:nvPr/>
        </p:nvGrpSpPr>
        <p:grpSpPr>
          <a:xfrm>
            <a:off x="8846453" y="3701538"/>
            <a:ext cx="189280" cy="175256"/>
            <a:chOff x="0" y="0"/>
            <a:chExt cx="189278" cy="175255"/>
          </a:xfrm>
        </p:grpSpPr>
        <p:sp>
          <p:nvSpPr>
            <p:cNvPr id="323" name="Freeform 6"/>
            <p:cNvSpPr/>
            <p:nvPr/>
          </p:nvSpPr>
          <p:spPr>
            <a:xfrm>
              <a:off x="0" y="84597"/>
              <a:ext cx="189280" cy="906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6" y="0"/>
                  </a:moveTo>
                  <a:lnTo>
                    <a:pt x="761" y="41"/>
                  </a:lnTo>
                  <a:lnTo>
                    <a:pt x="892" y="138"/>
                  </a:lnTo>
                  <a:lnTo>
                    <a:pt x="1008" y="282"/>
                  </a:lnTo>
                  <a:lnTo>
                    <a:pt x="1100" y="488"/>
                  </a:lnTo>
                  <a:lnTo>
                    <a:pt x="1172" y="722"/>
                  </a:lnTo>
                  <a:lnTo>
                    <a:pt x="1218" y="997"/>
                  </a:lnTo>
                  <a:lnTo>
                    <a:pt x="1238" y="1300"/>
                  </a:lnTo>
                  <a:lnTo>
                    <a:pt x="1238" y="13231"/>
                  </a:lnTo>
                  <a:lnTo>
                    <a:pt x="1258" y="13905"/>
                  </a:lnTo>
                  <a:lnTo>
                    <a:pt x="1310" y="14558"/>
                  </a:lnTo>
                  <a:lnTo>
                    <a:pt x="1403" y="15177"/>
                  </a:lnTo>
                  <a:lnTo>
                    <a:pt x="1521" y="15775"/>
                  </a:lnTo>
                  <a:lnTo>
                    <a:pt x="1669" y="16339"/>
                  </a:lnTo>
                  <a:lnTo>
                    <a:pt x="1847" y="16841"/>
                  </a:lnTo>
                  <a:lnTo>
                    <a:pt x="2051" y="17323"/>
                  </a:lnTo>
                  <a:lnTo>
                    <a:pt x="2272" y="17742"/>
                  </a:lnTo>
                  <a:lnTo>
                    <a:pt x="2522" y="18113"/>
                  </a:lnTo>
                  <a:lnTo>
                    <a:pt x="2792" y="18430"/>
                  </a:lnTo>
                  <a:lnTo>
                    <a:pt x="3072" y="18691"/>
                  </a:lnTo>
                  <a:lnTo>
                    <a:pt x="3375" y="18863"/>
                  </a:lnTo>
                  <a:lnTo>
                    <a:pt x="3688" y="18973"/>
                  </a:lnTo>
                  <a:lnTo>
                    <a:pt x="4010" y="19014"/>
                  </a:lnTo>
                  <a:lnTo>
                    <a:pt x="17590" y="19014"/>
                  </a:lnTo>
                  <a:lnTo>
                    <a:pt x="17912" y="18973"/>
                  </a:lnTo>
                  <a:lnTo>
                    <a:pt x="18218" y="18863"/>
                  </a:lnTo>
                  <a:lnTo>
                    <a:pt x="18521" y="18691"/>
                  </a:lnTo>
                  <a:lnTo>
                    <a:pt x="18801" y="18430"/>
                  </a:lnTo>
                  <a:lnTo>
                    <a:pt x="19071" y="18113"/>
                  </a:lnTo>
                  <a:lnTo>
                    <a:pt x="19321" y="17742"/>
                  </a:lnTo>
                  <a:lnTo>
                    <a:pt x="19549" y="17323"/>
                  </a:lnTo>
                  <a:lnTo>
                    <a:pt x="19753" y="16855"/>
                  </a:lnTo>
                  <a:lnTo>
                    <a:pt x="19931" y="16339"/>
                  </a:lnTo>
                  <a:lnTo>
                    <a:pt x="20079" y="15775"/>
                  </a:lnTo>
                  <a:lnTo>
                    <a:pt x="20197" y="15191"/>
                  </a:lnTo>
                  <a:lnTo>
                    <a:pt x="20290" y="14558"/>
                  </a:lnTo>
                  <a:lnTo>
                    <a:pt x="20342" y="13905"/>
                  </a:lnTo>
                  <a:lnTo>
                    <a:pt x="20362" y="13231"/>
                  </a:lnTo>
                  <a:lnTo>
                    <a:pt x="20362" y="1485"/>
                  </a:lnTo>
                  <a:lnTo>
                    <a:pt x="20375" y="1190"/>
                  </a:lnTo>
                  <a:lnTo>
                    <a:pt x="20421" y="915"/>
                  </a:lnTo>
                  <a:lnTo>
                    <a:pt x="20500" y="681"/>
                  </a:lnTo>
                  <a:lnTo>
                    <a:pt x="20592" y="474"/>
                  </a:lnTo>
                  <a:lnTo>
                    <a:pt x="20708" y="323"/>
                  </a:lnTo>
                  <a:lnTo>
                    <a:pt x="20839" y="227"/>
                  </a:lnTo>
                  <a:lnTo>
                    <a:pt x="20978" y="186"/>
                  </a:lnTo>
                  <a:lnTo>
                    <a:pt x="21123" y="227"/>
                  </a:lnTo>
                  <a:lnTo>
                    <a:pt x="21254" y="323"/>
                  </a:lnTo>
                  <a:lnTo>
                    <a:pt x="21370" y="474"/>
                  </a:lnTo>
                  <a:lnTo>
                    <a:pt x="21462" y="681"/>
                  </a:lnTo>
                  <a:lnTo>
                    <a:pt x="21534" y="915"/>
                  </a:lnTo>
                  <a:lnTo>
                    <a:pt x="21580" y="1190"/>
                  </a:lnTo>
                  <a:lnTo>
                    <a:pt x="21600" y="1485"/>
                  </a:lnTo>
                  <a:lnTo>
                    <a:pt x="21600" y="13231"/>
                  </a:lnTo>
                  <a:lnTo>
                    <a:pt x="21580" y="14097"/>
                  </a:lnTo>
                  <a:lnTo>
                    <a:pt x="21514" y="14916"/>
                  </a:lnTo>
                  <a:lnTo>
                    <a:pt x="21416" y="15720"/>
                  </a:lnTo>
                  <a:lnTo>
                    <a:pt x="21287" y="16484"/>
                  </a:lnTo>
                  <a:lnTo>
                    <a:pt x="21116" y="17213"/>
                  </a:lnTo>
                  <a:lnTo>
                    <a:pt x="20912" y="17907"/>
                  </a:lnTo>
                  <a:lnTo>
                    <a:pt x="20681" y="18554"/>
                  </a:lnTo>
                  <a:lnTo>
                    <a:pt x="20421" y="19152"/>
                  </a:lnTo>
                  <a:lnTo>
                    <a:pt x="20138" y="19688"/>
                  </a:lnTo>
                  <a:lnTo>
                    <a:pt x="19832" y="20163"/>
                  </a:lnTo>
                  <a:lnTo>
                    <a:pt x="19496" y="20589"/>
                  </a:lnTo>
                  <a:lnTo>
                    <a:pt x="19150" y="20947"/>
                  </a:lnTo>
                  <a:lnTo>
                    <a:pt x="18781" y="21229"/>
                  </a:lnTo>
                  <a:lnTo>
                    <a:pt x="18396" y="21435"/>
                  </a:lnTo>
                  <a:lnTo>
                    <a:pt x="17998" y="21559"/>
                  </a:lnTo>
                  <a:lnTo>
                    <a:pt x="17590" y="21600"/>
                  </a:lnTo>
                  <a:lnTo>
                    <a:pt x="4010" y="21600"/>
                  </a:lnTo>
                  <a:lnTo>
                    <a:pt x="3602" y="21559"/>
                  </a:lnTo>
                  <a:lnTo>
                    <a:pt x="3204" y="21435"/>
                  </a:lnTo>
                  <a:lnTo>
                    <a:pt x="2819" y="21229"/>
                  </a:lnTo>
                  <a:lnTo>
                    <a:pt x="2450" y="20947"/>
                  </a:lnTo>
                  <a:lnTo>
                    <a:pt x="2104" y="20589"/>
                  </a:lnTo>
                  <a:lnTo>
                    <a:pt x="1768" y="20177"/>
                  </a:lnTo>
                  <a:lnTo>
                    <a:pt x="1462" y="19688"/>
                  </a:lnTo>
                  <a:lnTo>
                    <a:pt x="1179" y="19152"/>
                  </a:lnTo>
                  <a:lnTo>
                    <a:pt x="919" y="18554"/>
                  </a:lnTo>
                  <a:lnTo>
                    <a:pt x="688" y="17907"/>
                  </a:lnTo>
                  <a:lnTo>
                    <a:pt x="484" y="17226"/>
                  </a:lnTo>
                  <a:lnTo>
                    <a:pt x="316" y="16484"/>
                  </a:lnTo>
                  <a:lnTo>
                    <a:pt x="184" y="15720"/>
                  </a:lnTo>
                  <a:lnTo>
                    <a:pt x="79" y="14916"/>
                  </a:lnTo>
                  <a:lnTo>
                    <a:pt x="20" y="14097"/>
                  </a:lnTo>
                  <a:lnTo>
                    <a:pt x="0" y="13231"/>
                  </a:lnTo>
                  <a:lnTo>
                    <a:pt x="0" y="1300"/>
                  </a:lnTo>
                  <a:lnTo>
                    <a:pt x="13" y="997"/>
                  </a:lnTo>
                  <a:lnTo>
                    <a:pt x="66" y="722"/>
                  </a:lnTo>
                  <a:lnTo>
                    <a:pt x="138" y="488"/>
                  </a:lnTo>
                  <a:lnTo>
                    <a:pt x="230" y="282"/>
                  </a:lnTo>
                  <a:lnTo>
                    <a:pt x="346" y="138"/>
                  </a:lnTo>
                  <a:lnTo>
                    <a:pt x="477" y="41"/>
                  </a:lnTo>
                  <a:lnTo>
                    <a:pt x="616"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24" name="Freeform 7"/>
            <p:cNvSpPr/>
            <p:nvPr/>
          </p:nvSpPr>
          <p:spPr>
            <a:xfrm>
              <a:off x="54763" y="-1"/>
              <a:ext cx="79695" cy="133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1144" y="19"/>
                  </a:lnTo>
                  <a:lnTo>
                    <a:pt x="11457" y="84"/>
                  </a:lnTo>
                  <a:lnTo>
                    <a:pt x="11731" y="186"/>
                  </a:lnTo>
                  <a:lnTo>
                    <a:pt x="11950" y="326"/>
                  </a:lnTo>
                  <a:lnTo>
                    <a:pt x="12122" y="489"/>
                  </a:lnTo>
                  <a:lnTo>
                    <a:pt x="12231" y="675"/>
                  </a:lnTo>
                  <a:lnTo>
                    <a:pt x="12278" y="871"/>
                  </a:lnTo>
                  <a:lnTo>
                    <a:pt x="12278" y="18615"/>
                  </a:lnTo>
                  <a:lnTo>
                    <a:pt x="19113" y="14546"/>
                  </a:lnTo>
                  <a:lnTo>
                    <a:pt x="19371" y="14425"/>
                  </a:lnTo>
                  <a:lnTo>
                    <a:pt x="19668" y="14341"/>
                  </a:lnTo>
                  <a:lnTo>
                    <a:pt x="19981" y="14294"/>
                  </a:lnTo>
                  <a:lnTo>
                    <a:pt x="20310" y="14294"/>
                  </a:lnTo>
                  <a:lnTo>
                    <a:pt x="20622" y="14341"/>
                  </a:lnTo>
                  <a:lnTo>
                    <a:pt x="20912" y="14425"/>
                  </a:lnTo>
                  <a:lnTo>
                    <a:pt x="21178" y="14546"/>
                  </a:lnTo>
                  <a:lnTo>
                    <a:pt x="21397" y="14700"/>
                  </a:lnTo>
                  <a:lnTo>
                    <a:pt x="21537" y="14876"/>
                  </a:lnTo>
                  <a:lnTo>
                    <a:pt x="21600" y="15072"/>
                  </a:lnTo>
                  <a:lnTo>
                    <a:pt x="21600" y="15258"/>
                  </a:lnTo>
                  <a:lnTo>
                    <a:pt x="21537" y="15449"/>
                  </a:lnTo>
                  <a:lnTo>
                    <a:pt x="21397" y="15626"/>
                  </a:lnTo>
                  <a:lnTo>
                    <a:pt x="21178" y="15784"/>
                  </a:lnTo>
                  <a:lnTo>
                    <a:pt x="11840" y="21339"/>
                  </a:lnTo>
                  <a:lnTo>
                    <a:pt x="11606" y="21460"/>
                  </a:lnTo>
                  <a:lnTo>
                    <a:pt x="11363" y="21535"/>
                  </a:lnTo>
                  <a:lnTo>
                    <a:pt x="11082" y="21581"/>
                  </a:lnTo>
                  <a:lnTo>
                    <a:pt x="10800" y="21600"/>
                  </a:lnTo>
                  <a:lnTo>
                    <a:pt x="10534" y="21581"/>
                  </a:lnTo>
                  <a:lnTo>
                    <a:pt x="10253" y="21535"/>
                  </a:lnTo>
                  <a:lnTo>
                    <a:pt x="10010" y="21451"/>
                  </a:lnTo>
                  <a:lnTo>
                    <a:pt x="9776" y="21339"/>
                  </a:lnTo>
                  <a:lnTo>
                    <a:pt x="422" y="15784"/>
                  </a:lnTo>
                  <a:lnTo>
                    <a:pt x="203" y="15626"/>
                  </a:lnTo>
                  <a:lnTo>
                    <a:pt x="63" y="15449"/>
                  </a:lnTo>
                  <a:lnTo>
                    <a:pt x="0" y="15258"/>
                  </a:lnTo>
                  <a:lnTo>
                    <a:pt x="0" y="15072"/>
                  </a:lnTo>
                  <a:lnTo>
                    <a:pt x="63" y="14876"/>
                  </a:lnTo>
                  <a:lnTo>
                    <a:pt x="203" y="14700"/>
                  </a:lnTo>
                  <a:lnTo>
                    <a:pt x="422" y="14546"/>
                  </a:lnTo>
                  <a:lnTo>
                    <a:pt x="688" y="14425"/>
                  </a:lnTo>
                  <a:lnTo>
                    <a:pt x="985" y="14341"/>
                  </a:lnTo>
                  <a:lnTo>
                    <a:pt x="1290" y="14294"/>
                  </a:lnTo>
                  <a:lnTo>
                    <a:pt x="1619" y="14294"/>
                  </a:lnTo>
                  <a:lnTo>
                    <a:pt x="1932" y="14341"/>
                  </a:lnTo>
                  <a:lnTo>
                    <a:pt x="2229" y="14425"/>
                  </a:lnTo>
                  <a:lnTo>
                    <a:pt x="2510" y="14546"/>
                  </a:lnTo>
                  <a:lnTo>
                    <a:pt x="9338" y="18615"/>
                  </a:lnTo>
                  <a:lnTo>
                    <a:pt x="9338" y="871"/>
                  </a:lnTo>
                  <a:lnTo>
                    <a:pt x="9369" y="675"/>
                  </a:lnTo>
                  <a:lnTo>
                    <a:pt x="9478" y="489"/>
                  </a:lnTo>
                  <a:lnTo>
                    <a:pt x="9666" y="326"/>
                  </a:lnTo>
                  <a:lnTo>
                    <a:pt x="9885" y="186"/>
                  </a:lnTo>
                  <a:lnTo>
                    <a:pt x="10159" y="84"/>
                  </a:lnTo>
                  <a:lnTo>
                    <a:pt x="10472" y="19"/>
                  </a:lnTo>
                  <a:lnTo>
                    <a:pt x="10800"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grpSp>
        <p:nvGrpSpPr>
          <p:cNvPr id="328" name="Group 49"/>
          <p:cNvGrpSpPr/>
          <p:nvPr/>
        </p:nvGrpSpPr>
        <p:grpSpPr>
          <a:xfrm>
            <a:off x="9854137" y="2649124"/>
            <a:ext cx="293369" cy="222889"/>
            <a:chOff x="0" y="0"/>
            <a:chExt cx="293367" cy="222888"/>
          </a:xfrm>
        </p:grpSpPr>
        <p:sp>
          <p:nvSpPr>
            <p:cNvPr id="326" name="Freeform 17"/>
            <p:cNvSpPr/>
            <p:nvPr/>
          </p:nvSpPr>
          <p:spPr>
            <a:xfrm>
              <a:off x="-1" y="0"/>
              <a:ext cx="293369" cy="222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1" y="1591"/>
                  </a:moveTo>
                  <a:lnTo>
                    <a:pt x="2410" y="1608"/>
                  </a:lnTo>
                  <a:lnTo>
                    <a:pt x="2190" y="1686"/>
                  </a:lnTo>
                  <a:lnTo>
                    <a:pt x="1985" y="1799"/>
                  </a:lnTo>
                  <a:lnTo>
                    <a:pt x="1795" y="1955"/>
                  </a:lnTo>
                  <a:lnTo>
                    <a:pt x="1623" y="2145"/>
                  </a:lnTo>
                  <a:lnTo>
                    <a:pt x="1482" y="2358"/>
                  </a:lnTo>
                  <a:lnTo>
                    <a:pt x="1370" y="2609"/>
                  </a:lnTo>
                  <a:lnTo>
                    <a:pt x="1278" y="2873"/>
                  </a:lnTo>
                  <a:lnTo>
                    <a:pt x="1225" y="3168"/>
                  </a:lnTo>
                  <a:lnTo>
                    <a:pt x="1205" y="3471"/>
                  </a:lnTo>
                  <a:lnTo>
                    <a:pt x="1205" y="18124"/>
                  </a:lnTo>
                  <a:lnTo>
                    <a:pt x="1225" y="18432"/>
                  </a:lnTo>
                  <a:lnTo>
                    <a:pt x="1278" y="18727"/>
                  </a:lnTo>
                  <a:lnTo>
                    <a:pt x="1370" y="18991"/>
                  </a:lnTo>
                  <a:lnTo>
                    <a:pt x="1482" y="19242"/>
                  </a:lnTo>
                  <a:lnTo>
                    <a:pt x="1623" y="19455"/>
                  </a:lnTo>
                  <a:lnTo>
                    <a:pt x="1795" y="19645"/>
                  </a:lnTo>
                  <a:lnTo>
                    <a:pt x="1985" y="19801"/>
                  </a:lnTo>
                  <a:lnTo>
                    <a:pt x="2190" y="19914"/>
                  </a:lnTo>
                  <a:lnTo>
                    <a:pt x="2410" y="19992"/>
                  </a:lnTo>
                  <a:lnTo>
                    <a:pt x="2641" y="20009"/>
                  </a:lnTo>
                  <a:lnTo>
                    <a:pt x="18959" y="20009"/>
                  </a:lnTo>
                  <a:lnTo>
                    <a:pt x="19196" y="19992"/>
                  </a:lnTo>
                  <a:lnTo>
                    <a:pt x="19410" y="19914"/>
                  </a:lnTo>
                  <a:lnTo>
                    <a:pt x="19621" y="19801"/>
                  </a:lnTo>
                  <a:lnTo>
                    <a:pt x="19812" y="19645"/>
                  </a:lnTo>
                  <a:lnTo>
                    <a:pt x="19977" y="19455"/>
                  </a:lnTo>
                  <a:lnTo>
                    <a:pt x="20118" y="19242"/>
                  </a:lnTo>
                  <a:lnTo>
                    <a:pt x="20237" y="18991"/>
                  </a:lnTo>
                  <a:lnTo>
                    <a:pt x="20322" y="18727"/>
                  </a:lnTo>
                  <a:lnTo>
                    <a:pt x="20375" y="18432"/>
                  </a:lnTo>
                  <a:lnTo>
                    <a:pt x="20395" y="18124"/>
                  </a:lnTo>
                  <a:lnTo>
                    <a:pt x="20395" y="3471"/>
                  </a:lnTo>
                  <a:lnTo>
                    <a:pt x="20375" y="3168"/>
                  </a:lnTo>
                  <a:lnTo>
                    <a:pt x="20316" y="2873"/>
                  </a:lnTo>
                  <a:lnTo>
                    <a:pt x="20230" y="2609"/>
                  </a:lnTo>
                  <a:lnTo>
                    <a:pt x="20112" y="2358"/>
                  </a:lnTo>
                  <a:lnTo>
                    <a:pt x="19970" y="2145"/>
                  </a:lnTo>
                  <a:lnTo>
                    <a:pt x="19805" y="1955"/>
                  </a:lnTo>
                  <a:lnTo>
                    <a:pt x="19615" y="1799"/>
                  </a:lnTo>
                  <a:lnTo>
                    <a:pt x="19410" y="1686"/>
                  </a:lnTo>
                  <a:lnTo>
                    <a:pt x="19190" y="1608"/>
                  </a:lnTo>
                  <a:lnTo>
                    <a:pt x="18959" y="1591"/>
                  </a:lnTo>
                  <a:lnTo>
                    <a:pt x="2641" y="1591"/>
                  </a:lnTo>
                  <a:close/>
                  <a:moveTo>
                    <a:pt x="2641" y="0"/>
                  </a:moveTo>
                  <a:lnTo>
                    <a:pt x="18959" y="0"/>
                  </a:lnTo>
                  <a:lnTo>
                    <a:pt x="19295" y="26"/>
                  </a:lnTo>
                  <a:lnTo>
                    <a:pt x="19608" y="104"/>
                  </a:lnTo>
                  <a:lnTo>
                    <a:pt x="19917" y="234"/>
                  </a:lnTo>
                  <a:lnTo>
                    <a:pt x="20204" y="403"/>
                  </a:lnTo>
                  <a:lnTo>
                    <a:pt x="20467" y="620"/>
                  </a:lnTo>
                  <a:lnTo>
                    <a:pt x="20714" y="880"/>
                  </a:lnTo>
                  <a:lnTo>
                    <a:pt x="20938" y="1170"/>
                  </a:lnTo>
                  <a:lnTo>
                    <a:pt x="21129" y="1491"/>
                  </a:lnTo>
                  <a:lnTo>
                    <a:pt x="21294" y="1842"/>
                  </a:lnTo>
                  <a:lnTo>
                    <a:pt x="21422" y="2219"/>
                  </a:lnTo>
                  <a:lnTo>
                    <a:pt x="21521" y="2618"/>
                  </a:lnTo>
                  <a:lnTo>
                    <a:pt x="21580" y="3038"/>
                  </a:lnTo>
                  <a:lnTo>
                    <a:pt x="21600" y="3471"/>
                  </a:lnTo>
                  <a:lnTo>
                    <a:pt x="21600" y="18124"/>
                  </a:lnTo>
                  <a:lnTo>
                    <a:pt x="21580" y="18562"/>
                  </a:lnTo>
                  <a:lnTo>
                    <a:pt x="21514" y="18982"/>
                  </a:lnTo>
                  <a:lnTo>
                    <a:pt x="21422" y="19381"/>
                  </a:lnTo>
                  <a:lnTo>
                    <a:pt x="21294" y="19758"/>
                  </a:lnTo>
                  <a:lnTo>
                    <a:pt x="21123" y="20109"/>
                  </a:lnTo>
                  <a:lnTo>
                    <a:pt x="20932" y="20430"/>
                  </a:lnTo>
                  <a:lnTo>
                    <a:pt x="20708" y="20720"/>
                  </a:lnTo>
                  <a:lnTo>
                    <a:pt x="20467" y="20972"/>
                  </a:lnTo>
                  <a:lnTo>
                    <a:pt x="20197" y="21188"/>
                  </a:lnTo>
                  <a:lnTo>
                    <a:pt x="19911" y="21357"/>
                  </a:lnTo>
                  <a:lnTo>
                    <a:pt x="19608" y="21487"/>
                  </a:lnTo>
                  <a:lnTo>
                    <a:pt x="19289" y="21565"/>
                  </a:lnTo>
                  <a:lnTo>
                    <a:pt x="18959" y="21600"/>
                  </a:lnTo>
                  <a:lnTo>
                    <a:pt x="2641" y="21600"/>
                  </a:lnTo>
                  <a:lnTo>
                    <a:pt x="2311" y="21565"/>
                  </a:lnTo>
                  <a:lnTo>
                    <a:pt x="1992" y="21487"/>
                  </a:lnTo>
                  <a:lnTo>
                    <a:pt x="1689" y="21357"/>
                  </a:lnTo>
                  <a:lnTo>
                    <a:pt x="1403" y="21188"/>
                  </a:lnTo>
                  <a:lnTo>
                    <a:pt x="1133" y="20972"/>
                  </a:lnTo>
                  <a:lnTo>
                    <a:pt x="892" y="20720"/>
                  </a:lnTo>
                  <a:lnTo>
                    <a:pt x="668" y="20430"/>
                  </a:lnTo>
                  <a:lnTo>
                    <a:pt x="471" y="20109"/>
                  </a:lnTo>
                  <a:lnTo>
                    <a:pt x="310" y="19758"/>
                  </a:lnTo>
                  <a:lnTo>
                    <a:pt x="178" y="19381"/>
                  </a:lnTo>
                  <a:lnTo>
                    <a:pt x="79" y="18982"/>
                  </a:lnTo>
                  <a:lnTo>
                    <a:pt x="20" y="18562"/>
                  </a:lnTo>
                  <a:lnTo>
                    <a:pt x="0" y="18124"/>
                  </a:lnTo>
                  <a:lnTo>
                    <a:pt x="0" y="3471"/>
                  </a:lnTo>
                  <a:lnTo>
                    <a:pt x="20" y="3029"/>
                  </a:lnTo>
                  <a:lnTo>
                    <a:pt x="79" y="2618"/>
                  </a:lnTo>
                  <a:lnTo>
                    <a:pt x="178" y="2215"/>
                  </a:lnTo>
                  <a:lnTo>
                    <a:pt x="310" y="1833"/>
                  </a:lnTo>
                  <a:lnTo>
                    <a:pt x="471" y="1491"/>
                  </a:lnTo>
                  <a:lnTo>
                    <a:pt x="668" y="1161"/>
                  </a:lnTo>
                  <a:lnTo>
                    <a:pt x="892" y="880"/>
                  </a:lnTo>
                  <a:lnTo>
                    <a:pt x="1133" y="620"/>
                  </a:lnTo>
                  <a:lnTo>
                    <a:pt x="1403" y="403"/>
                  </a:lnTo>
                  <a:lnTo>
                    <a:pt x="1689" y="234"/>
                  </a:lnTo>
                  <a:lnTo>
                    <a:pt x="1992" y="104"/>
                  </a:lnTo>
                  <a:lnTo>
                    <a:pt x="2311" y="26"/>
                  </a:lnTo>
                  <a:lnTo>
                    <a:pt x="2641"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27" name="Freeform 18"/>
            <p:cNvSpPr/>
            <p:nvPr/>
          </p:nvSpPr>
          <p:spPr>
            <a:xfrm>
              <a:off x="33808" y="31036"/>
              <a:ext cx="225752" cy="1609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4" y="0"/>
                  </a:moveTo>
                  <a:lnTo>
                    <a:pt x="1006" y="36"/>
                  </a:lnTo>
                  <a:lnTo>
                    <a:pt x="1168" y="132"/>
                  </a:lnTo>
                  <a:lnTo>
                    <a:pt x="1309" y="276"/>
                  </a:lnTo>
                  <a:lnTo>
                    <a:pt x="8827" y="9690"/>
                  </a:lnTo>
                  <a:lnTo>
                    <a:pt x="8896" y="9762"/>
                  </a:lnTo>
                  <a:lnTo>
                    <a:pt x="8956" y="9846"/>
                  </a:lnTo>
                  <a:lnTo>
                    <a:pt x="8956" y="9858"/>
                  </a:lnTo>
                  <a:lnTo>
                    <a:pt x="8964" y="9870"/>
                  </a:lnTo>
                  <a:lnTo>
                    <a:pt x="10813" y="12180"/>
                  </a:lnTo>
                  <a:lnTo>
                    <a:pt x="20282" y="288"/>
                  </a:lnTo>
                  <a:lnTo>
                    <a:pt x="20423" y="132"/>
                  </a:lnTo>
                  <a:lnTo>
                    <a:pt x="20594" y="48"/>
                  </a:lnTo>
                  <a:lnTo>
                    <a:pt x="20766" y="0"/>
                  </a:lnTo>
                  <a:lnTo>
                    <a:pt x="20937" y="12"/>
                  </a:lnTo>
                  <a:lnTo>
                    <a:pt x="21099" y="84"/>
                  </a:lnTo>
                  <a:lnTo>
                    <a:pt x="21249" y="204"/>
                  </a:lnTo>
                  <a:lnTo>
                    <a:pt x="21386" y="372"/>
                  </a:lnTo>
                  <a:lnTo>
                    <a:pt x="21497" y="576"/>
                  </a:lnTo>
                  <a:lnTo>
                    <a:pt x="21557" y="798"/>
                  </a:lnTo>
                  <a:lnTo>
                    <a:pt x="21591" y="1038"/>
                  </a:lnTo>
                  <a:lnTo>
                    <a:pt x="21583" y="1278"/>
                  </a:lnTo>
                  <a:lnTo>
                    <a:pt x="21532" y="1518"/>
                  </a:lnTo>
                  <a:lnTo>
                    <a:pt x="21446" y="1728"/>
                  </a:lnTo>
                  <a:lnTo>
                    <a:pt x="21326" y="1920"/>
                  </a:lnTo>
                  <a:lnTo>
                    <a:pt x="14467" y="10536"/>
                  </a:lnTo>
                  <a:lnTo>
                    <a:pt x="21360" y="19704"/>
                  </a:lnTo>
                  <a:lnTo>
                    <a:pt x="21472" y="19896"/>
                  </a:lnTo>
                  <a:lnTo>
                    <a:pt x="21557" y="20106"/>
                  </a:lnTo>
                  <a:lnTo>
                    <a:pt x="21600" y="20346"/>
                  </a:lnTo>
                  <a:lnTo>
                    <a:pt x="21600" y="20586"/>
                  </a:lnTo>
                  <a:lnTo>
                    <a:pt x="21566" y="20826"/>
                  </a:lnTo>
                  <a:lnTo>
                    <a:pt x="21497" y="21048"/>
                  </a:lnTo>
                  <a:lnTo>
                    <a:pt x="21386" y="21252"/>
                  </a:lnTo>
                  <a:lnTo>
                    <a:pt x="21266" y="21408"/>
                  </a:lnTo>
                  <a:lnTo>
                    <a:pt x="21125" y="21516"/>
                  </a:lnTo>
                  <a:lnTo>
                    <a:pt x="20980" y="21576"/>
                  </a:lnTo>
                  <a:lnTo>
                    <a:pt x="20817" y="21600"/>
                  </a:lnTo>
                  <a:lnTo>
                    <a:pt x="20680" y="21576"/>
                  </a:lnTo>
                  <a:lnTo>
                    <a:pt x="20535" y="21516"/>
                  </a:lnTo>
                  <a:lnTo>
                    <a:pt x="20398" y="21432"/>
                  </a:lnTo>
                  <a:lnTo>
                    <a:pt x="20282" y="21288"/>
                  </a:lnTo>
                  <a:lnTo>
                    <a:pt x="13299" y="12006"/>
                  </a:lnTo>
                  <a:lnTo>
                    <a:pt x="11339" y="14460"/>
                  </a:lnTo>
                  <a:lnTo>
                    <a:pt x="11224" y="14592"/>
                  </a:lnTo>
                  <a:lnTo>
                    <a:pt x="11095" y="14676"/>
                  </a:lnTo>
                  <a:lnTo>
                    <a:pt x="10958" y="14736"/>
                  </a:lnTo>
                  <a:lnTo>
                    <a:pt x="10821" y="14748"/>
                  </a:lnTo>
                  <a:lnTo>
                    <a:pt x="10676" y="14736"/>
                  </a:lnTo>
                  <a:lnTo>
                    <a:pt x="10548" y="14688"/>
                  </a:lnTo>
                  <a:lnTo>
                    <a:pt x="10411" y="14592"/>
                  </a:lnTo>
                  <a:lnTo>
                    <a:pt x="10295" y="14472"/>
                  </a:lnTo>
                  <a:lnTo>
                    <a:pt x="8395" y="12090"/>
                  </a:lnTo>
                  <a:lnTo>
                    <a:pt x="1369" y="21288"/>
                  </a:lnTo>
                  <a:lnTo>
                    <a:pt x="1254" y="21420"/>
                  </a:lnTo>
                  <a:lnTo>
                    <a:pt x="1117" y="21504"/>
                  </a:lnTo>
                  <a:lnTo>
                    <a:pt x="980" y="21564"/>
                  </a:lnTo>
                  <a:lnTo>
                    <a:pt x="834" y="21576"/>
                  </a:lnTo>
                  <a:lnTo>
                    <a:pt x="680" y="21552"/>
                  </a:lnTo>
                  <a:lnTo>
                    <a:pt x="526" y="21492"/>
                  </a:lnTo>
                  <a:lnTo>
                    <a:pt x="394" y="21384"/>
                  </a:lnTo>
                  <a:lnTo>
                    <a:pt x="265" y="21228"/>
                  </a:lnTo>
                  <a:lnTo>
                    <a:pt x="154" y="21024"/>
                  </a:lnTo>
                  <a:lnTo>
                    <a:pt x="86" y="20802"/>
                  </a:lnTo>
                  <a:lnTo>
                    <a:pt x="51" y="20562"/>
                  </a:lnTo>
                  <a:lnTo>
                    <a:pt x="60" y="20322"/>
                  </a:lnTo>
                  <a:lnTo>
                    <a:pt x="103" y="20088"/>
                  </a:lnTo>
                  <a:lnTo>
                    <a:pt x="180" y="19872"/>
                  </a:lnTo>
                  <a:lnTo>
                    <a:pt x="300" y="19680"/>
                  </a:lnTo>
                  <a:lnTo>
                    <a:pt x="7210" y="10608"/>
                  </a:lnTo>
                  <a:lnTo>
                    <a:pt x="265" y="1920"/>
                  </a:lnTo>
                  <a:lnTo>
                    <a:pt x="145" y="1728"/>
                  </a:lnTo>
                  <a:lnTo>
                    <a:pt x="60" y="1518"/>
                  </a:lnTo>
                  <a:lnTo>
                    <a:pt x="17" y="1278"/>
                  </a:lnTo>
                  <a:lnTo>
                    <a:pt x="0" y="1038"/>
                  </a:lnTo>
                  <a:lnTo>
                    <a:pt x="34" y="798"/>
                  </a:lnTo>
                  <a:lnTo>
                    <a:pt x="94" y="576"/>
                  </a:lnTo>
                  <a:lnTo>
                    <a:pt x="205" y="372"/>
                  </a:lnTo>
                  <a:lnTo>
                    <a:pt x="342" y="192"/>
                  </a:lnTo>
                  <a:lnTo>
                    <a:pt x="492" y="72"/>
                  </a:lnTo>
                  <a:lnTo>
                    <a:pt x="655" y="12"/>
                  </a:lnTo>
                  <a:lnTo>
                    <a:pt x="834"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sp>
        <p:nvSpPr>
          <p:cNvPr id="329" name="Freeform 23"/>
          <p:cNvSpPr/>
          <p:nvPr/>
        </p:nvSpPr>
        <p:spPr>
          <a:xfrm>
            <a:off x="8022277" y="4194542"/>
            <a:ext cx="226047" cy="225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7" y="3346"/>
                </a:moveTo>
                <a:lnTo>
                  <a:pt x="8643" y="13760"/>
                </a:lnTo>
                <a:lnTo>
                  <a:pt x="12078" y="19602"/>
                </a:lnTo>
                <a:lnTo>
                  <a:pt x="19117" y="3346"/>
                </a:lnTo>
                <a:close/>
                <a:moveTo>
                  <a:pt x="18179" y="2529"/>
                </a:moveTo>
                <a:lnTo>
                  <a:pt x="2009" y="9620"/>
                </a:lnTo>
                <a:lnTo>
                  <a:pt x="7764" y="12880"/>
                </a:lnTo>
                <a:lnTo>
                  <a:pt x="18179" y="2529"/>
                </a:lnTo>
                <a:close/>
                <a:moveTo>
                  <a:pt x="20971" y="0"/>
                </a:moveTo>
                <a:lnTo>
                  <a:pt x="21086" y="13"/>
                </a:lnTo>
                <a:lnTo>
                  <a:pt x="21205" y="46"/>
                </a:lnTo>
                <a:lnTo>
                  <a:pt x="21317" y="105"/>
                </a:lnTo>
                <a:lnTo>
                  <a:pt x="21416" y="185"/>
                </a:lnTo>
                <a:lnTo>
                  <a:pt x="21495" y="284"/>
                </a:lnTo>
                <a:lnTo>
                  <a:pt x="21554" y="389"/>
                </a:lnTo>
                <a:lnTo>
                  <a:pt x="21587" y="504"/>
                </a:lnTo>
                <a:lnTo>
                  <a:pt x="21600" y="623"/>
                </a:lnTo>
                <a:lnTo>
                  <a:pt x="21587" y="748"/>
                </a:lnTo>
                <a:lnTo>
                  <a:pt x="21547" y="867"/>
                </a:lnTo>
                <a:lnTo>
                  <a:pt x="12726" y="21224"/>
                </a:lnTo>
                <a:lnTo>
                  <a:pt x="12660" y="21349"/>
                </a:lnTo>
                <a:lnTo>
                  <a:pt x="12571" y="21448"/>
                </a:lnTo>
                <a:lnTo>
                  <a:pt x="12460" y="21527"/>
                </a:lnTo>
                <a:lnTo>
                  <a:pt x="12334" y="21574"/>
                </a:lnTo>
                <a:lnTo>
                  <a:pt x="12196" y="21600"/>
                </a:lnTo>
                <a:lnTo>
                  <a:pt x="12157" y="21600"/>
                </a:lnTo>
                <a:lnTo>
                  <a:pt x="12031" y="21587"/>
                </a:lnTo>
                <a:lnTo>
                  <a:pt x="11906" y="21547"/>
                </a:lnTo>
                <a:lnTo>
                  <a:pt x="11794" y="21481"/>
                </a:lnTo>
                <a:lnTo>
                  <a:pt x="11702" y="21396"/>
                </a:lnTo>
                <a:lnTo>
                  <a:pt x="11623" y="21290"/>
                </a:lnTo>
                <a:lnTo>
                  <a:pt x="7409" y="14116"/>
                </a:lnTo>
                <a:lnTo>
                  <a:pt x="316" y="10088"/>
                </a:lnTo>
                <a:lnTo>
                  <a:pt x="204" y="10009"/>
                </a:lnTo>
                <a:lnTo>
                  <a:pt x="112" y="9910"/>
                </a:lnTo>
                <a:lnTo>
                  <a:pt x="46" y="9785"/>
                </a:lnTo>
                <a:lnTo>
                  <a:pt x="7" y="9659"/>
                </a:lnTo>
                <a:lnTo>
                  <a:pt x="0" y="9514"/>
                </a:lnTo>
                <a:lnTo>
                  <a:pt x="26" y="9382"/>
                </a:lnTo>
                <a:lnTo>
                  <a:pt x="79" y="9254"/>
                </a:lnTo>
                <a:lnTo>
                  <a:pt x="151" y="9142"/>
                </a:lnTo>
                <a:lnTo>
                  <a:pt x="257" y="9049"/>
                </a:lnTo>
                <a:lnTo>
                  <a:pt x="375" y="8977"/>
                </a:lnTo>
                <a:lnTo>
                  <a:pt x="20727" y="53"/>
                </a:lnTo>
                <a:lnTo>
                  <a:pt x="20846" y="13"/>
                </a:lnTo>
                <a:lnTo>
                  <a:pt x="20971" y="0"/>
                </a:lnTo>
                <a:close/>
              </a:path>
            </a:pathLst>
          </a:custGeom>
          <a:solidFill>
            <a:srgbClr val="8497B0"/>
          </a:solidFill>
          <a:ln w="12700">
            <a:miter lim="400000"/>
          </a:ln>
        </p:spPr>
        <p:txBody>
          <a:bodyPr lIns="45719" rIns="45719"/>
          <a:lstStyle/>
          <a:p>
            <a:pPr/>
          </a:p>
        </p:txBody>
      </p:sp>
      <p:sp>
        <p:nvSpPr>
          <p:cNvPr id="330" name="Freeform 28"/>
          <p:cNvSpPr/>
          <p:nvPr/>
        </p:nvSpPr>
        <p:spPr>
          <a:xfrm>
            <a:off x="9602605" y="5335702"/>
            <a:ext cx="242473" cy="228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96" y="1280"/>
                </a:moveTo>
                <a:lnTo>
                  <a:pt x="16144" y="1340"/>
                </a:lnTo>
                <a:lnTo>
                  <a:pt x="15815" y="1416"/>
                </a:lnTo>
                <a:lnTo>
                  <a:pt x="15515" y="1521"/>
                </a:lnTo>
                <a:lnTo>
                  <a:pt x="15239" y="1633"/>
                </a:lnTo>
                <a:lnTo>
                  <a:pt x="14988" y="1766"/>
                </a:lnTo>
                <a:lnTo>
                  <a:pt x="14768" y="1903"/>
                </a:lnTo>
                <a:lnTo>
                  <a:pt x="14564" y="2056"/>
                </a:lnTo>
                <a:lnTo>
                  <a:pt x="14386" y="2210"/>
                </a:lnTo>
                <a:lnTo>
                  <a:pt x="14224" y="2371"/>
                </a:lnTo>
                <a:lnTo>
                  <a:pt x="14086" y="2529"/>
                </a:lnTo>
                <a:lnTo>
                  <a:pt x="13968" y="2690"/>
                </a:lnTo>
                <a:lnTo>
                  <a:pt x="13862" y="2843"/>
                </a:lnTo>
                <a:lnTo>
                  <a:pt x="13777" y="2945"/>
                </a:lnTo>
                <a:lnTo>
                  <a:pt x="13678" y="3029"/>
                </a:lnTo>
                <a:lnTo>
                  <a:pt x="13569" y="3085"/>
                </a:lnTo>
                <a:lnTo>
                  <a:pt x="13444" y="3113"/>
                </a:lnTo>
                <a:lnTo>
                  <a:pt x="13325" y="3120"/>
                </a:lnTo>
                <a:lnTo>
                  <a:pt x="13200" y="3099"/>
                </a:lnTo>
                <a:lnTo>
                  <a:pt x="13082" y="3043"/>
                </a:lnTo>
                <a:lnTo>
                  <a:pt x="12940" y="2980"/>
                </a:lnTo>
                <a:lnTo>
                  <a:pt x="12762" y="2920"/>
                </a:lnTo>
                <a:lnTo>
                  <a:pt x="12565" y="2864"/>
                </a:lnTo>
                <a:lnTo>
                  <a:pt x="12351" y="2815"/>
                </a:lnTo>
                <a:lnTo>
                  <a:pt x="12120" y="2766"/>
                </a:lnTo>
                <a:lnTo>
                  <a:pt x="11896" y="2731"/>
                </a:lnTo>
                <a:lnTo>
                  <a:pt x="11682" y="2703"/>
                </a:lnTo>
                <a:lnTo>
                  <a:pt x="11478" y="2683"/>
                </a:lnTo>
                <a:lnTo>
                  <a:pt x="11294" y="2669"/>
                </a:lnTo>
                <a:lnTo>
                  <a:pt x="11281" y="2662"/>
                </a:lnTo>
                <a:lnTo>
                  <a:pt x="11268" y="2662"/>
                </a:lnTo>
                <a:lnTo>
                  <a:pt x="10698" y="2613"/>
                </a:lnTo>
                <a:lnTo>
                  <a:pt x="10128" y="2599"/>
                </a:lnTo>
                <a:lnTo>
                  <a:pt x="9513" y="2613"/>
                </a:lnTo>
                <a:lnTo>
                  <a:pt x="8917" y="2669"/>
                </a:lnTo>
                <a:lnTo>
                  <a:pt x="8327" y="2766"/>
                </a:lnTo>
                <a:lnTo>
                  <a:pt x="7758" y="2892"/>
                </a:lnTo>
                <a:lnTo>
                  <a:pt x="7201" y="3050"/>
                </a:lnTo>
                <a:lnTo>
                  <a:pt x="6658" y="3239"/>
                </a:lnTo>
                <a:lnTo>
                  <a:pt x="6131" y="3469"/>
                </a:lnTo>
                <a:lnTo>
                  <a:pt x="5627" y="3718"/>
                </a:lnTo>
                <a:lnTo>
                  <a:pt x="5137" y="3998"/>
                </a:lnTo>
                <a:lnTo>
                  <a:pt x="4679" y="4309"/>
                </a:lnTo>
                <a:lnTo>
                  <a:pt x="4231" y="4641"/>
                </a:lnTo>
                <a:lnTo>
                  <a:pt x="3820" y="5005"/>
                </a:lnTo>
                <a:lnTo>
                  <a:pt x="3428" y="5386"/>
                </a:lnTo>
                <a:lnTo>
                  <a:pt x="3059" y="5788"/>
                </a:lnTo>
                <a:lnTo>
                  <a:pt x="2726" y="6211"/>
                </a:lnTo>
                <a:lnTo>
                  <a:pt x="2423" y="6666"/>
                </a:lnTo>
                <a:lnTo>
                  <a:pt x="2150" y="7124"/>
                </a:lnTo>
                <a:lnTo>
                  <a:pt x="1900" y="7610"/>
                </a:lnTo>
                <a:lnTo>
                  <a:pt x="1696" y="8110"/>
                </a:lnTo>
                <a:lnTo>
                  <a:pt x="1521" y="8618"/>
                </a:lnTo>
                <a:lnTo>
                  <a:pt x="1383" y="9146"/>
                </a:lnTo>
                <a:lnTo>
                  <a:pt x="1284" y="9688"/>
                </a:lnTo>
                <a:lnTo>
                  <a:pt x="1218" y="10237"/>
                </a:lnTo>
                <a:lnTo>
                  <a:pt x="1199" y="10800"/>
                </a:lnTo>
                <a:lnTo>
                  <a:pt x="1225" y="11363"/>
                </a:lnTo>
                <a:lnTo>
                  <a:pt x="1284" y="11926"/>
                </a:lnTo>
                <a:lnTo>
                  <a:pt x="1390" y="12489"/>
                </a:lnTo>
                <a:lnTo>
                  <a:pt x="1390" y="12496"/>
                </a:lnTo>
                <a:lnTo>
                  <a:pt x="1396" y="12510"/>
                </a:lnTo>
                <a:lnTo>
                  <a:pt x="1508" y="12926"/>
                </a:lnTo>
                <a:lnTo>
                  <a:pt x="1636" y="13336"/>
                </a:lnTo>
                <a:lnTo>
                  <a:pt x="1795" y="13741"/>
                </a:lnTo>
                <a:lnTo>
                  <a:pt x="1972" y="14137"/>
                </a:lnTo>
                <a:lnTo>
                  <a:pt x="1972" y="14151"/>
                </a:lnTo>
                <a:lnTo>
                  <a:pt x="1979" y="14158"/>
                </a:lnTo>
                <a:lnTo>
                  <a:pt x="2203" y="14637"/>
                </a:lnTo>
                <a:lnTo>
                  <a:pt x="2430" y="15081"/>
                </a:lnTo>
                <a:lnTo>
                  <a:pt x="2674" y="15490"/>
                </a:lnTo>
                <a:lnTo>
                  <a:pt x="2927" y="15882"/>
                </a:lnTo>
                <a:lnTo>
                  <a:pt x="3191" y="16228"/>
                </a:lnTo>
                <a:lnTo>
                  <a:pt x="3467" y="16553"/>
                </a:lnTo>
                <a:lnTo>
                  <a:pt x="3721" y="16861"/>
                </a:lnTo>
                <a:lnTo>
                  <a:pt x="3945" y="17172"/>
                </a:lnTo>
                <a:lnTo>
                  <a:pt x="4139" y="17487"/>
                </a:lnTo>
                <a:lnTo>
                  <a:pt x="4304" y="17805"/>
                </a:lnTo>
                <a:lnTo>
                  <a:pt x="4442" y="18120"/>
                </a:lnTo>
                <a:lnTo>
                  <a:pt x="4554" y="18431"/>
                </a:lnTo>
                <a:lnTo>
                  <a:pt x="4653" y="18729"/>
                </a:lnTo>
                <a:lnTo>
                  <a:pt x="4725" y="19015"/>
                </a:lnTo>
                <a:lnTo>
                  <a:pt x="4774" y="19278"/>
                </a:lnTo>
                <a:lnTo>
                  <a:pt x="4814" y="19530"/>
                </a:lnTo>
                <a:lnTo>
                  <a:pt x="4847" y="19753"/>
                </a:lnTo>
                <a:lnTo>
                  <a:pt x="4860" y="19946"/>
                </a:lnTo>
                <a:lnTo>
                  <a:pt x="4873" y="20107"/>
                </a:lnTo>
                <a:lnTo>
                  <a:pt x="4873" y="20341"/>
                </a:lnTo>
                <a:lnTo>
                  <a:pt x="8057" y="20341"/>
                </a:lnTo>
                <a:lnTo>
                  <a:pt x="8057" y="19537"/>
                </a:lnTo>
                <a:lnTo>
                  <a:pt x="8070" y="19397"/>
                </a:lnTo>
                <a:lnTo>
                  <a:pt x="8110" y="19271"/>
                </a:lnTo>
                <a:lnTo>
                  <a:pt x="8176" y="19155"/>
                </a:lnTo>
                <a:lnTo>
                  <a:pt x="8261" y="19057"/>
                </a:lnTo>
                <a:lnTo>
                  <a:pt x="8367" y="18980"/>
                </a:lnTo>
                <a:lnTo>
                  <a:pt x="8485" y="18931"/>
                </a:lnTo>
                <a:lnTo>
                  <a:pt x="8607" y="18903"/>
                </a:lnTo>
                <a:lnTo>
                  <a:pt x="8732" y="18903"/>
                </a:lnTo>
                <a:lnTo>
                  <a:pt x="9193" y="18959"/>
                </a:lnTo>
                <a:lnTo>
                  <a:pt x="9657" y="18994"/>
                </a:lnTo>
                <a:lnTo>
                  <a:pt x="10122" y="19008"/>
                </a:lnTo>
                <a:lnTo>
                  <a:pt x="10665" y="18987"/>
                </a:lnTo>
                <a:lnTo>
                  <a:pt x="11208" y="18945"/>
                </a:lnTo>
                <a:lnTo>
                  <a:pt x="11327" y="18945"/>
                </a:lnTo>
                <a:lnTo>
                  <a:pt x="11452" y="18973"/>
                </a:lnTo>
                <a:lnTo>
                  <a:pt x="11564" y="19022"/>
                </a:lnTo>
                <a:lnTo>
                  <a:pt x="11669" y="19106"/>
                </a:lnTo>
                <a:lnTo>
                  <a:pt x="11755" y="19204"/>
                </a:lnTo>
                <a:lnTo>
                  <a:pt x="11811" y="19313"/>
                </a:lnTo>
                <a:lnTo>
                  <a:pt x="11850" y="19439"/>
                </a:lnTo>
                <a:lnTo>
                  <a:pt x="11864" y="19572"/>
                </a:lnTo>
                <a:lnTo>
                  <a:pt x="11864" y="20341"/>
                </a:lnTo>
                <a:lnTo>
                  <a:pt x="15054" y="20341"/>
                </a:lnTo>
                <a:lnTo>
                  <a:pt x="15054" y="19523"/>
                </a:lnTo>
                <a:lnTo>
                  <a:pt x="15061" y="19404"/>
                </a:lnTo>
                <a:lnTo>
                  <a:pt x="15074" y="19257"/>
                </a:lnTo>
                <a:lnTo>
                  <a:pt x="15100" y="19071"/>
                </a:lnTo>
                <a:lnTo>
                  <a:pt x="15140" y="18862"/>
                </a:lnTo>
                <a:lnTo>
                  <a:pt x="15192" y="18627"/>
                </a:lnTo>
                <a:lnTo>
                  <a:pt x="15271" y="18375"/>
                </a:lnTo>
                <a:lnTo>
                  <a:pt x="15377" y="18106"/>
                </a:lnTo>
                <a:lnTo>
                  <a:pt x="15502" y="17819"/>
                </a:lnTo>
                <a:lnTo>
                  <a:pt x="15663" y="17536"/>
                </a:lnTo>
                <a:lnTo>
                  <a:pt x="15861" y="17242"/>
                </a:lnTo>
                <a:lnTo>
                  <a:pt x="16091" y="16952"/>
                </a:lnTo>
                <a:lnTo>
                  <a:pt x="16365" y="16658"/>
                </a:lnTo>
                <a:lnTo>
                  <a:pt x="16378" y="16644"/>
                </a:lnTo>
                <a:lnTo>
                  <a:pt x="16503" y="16532"/>
                </a:lnTo>
                <a:lnTo>
                  <a:pt x="16516" y="16518"/>
                </a:lnTo>
                <a:lnTo>
                  <a:pt x="16901" y="16130"/>
                </a:lnTo>
                <a:lnTo>
                  <a:pt x="17257" y="15721"/>
                </a:lnTo>
                <a:lnTo>
                  <a:pt x="17583" y="15291"/>
                </a:lnTo>
                <a:lnTo>
                  <a:pt x="17886" y="14840"/>
                </a:lnTo>
                <a:lnTo>
                  <a:pt x="18146" y="14378"/>
                </a:lnTo>
                <a:lnTo>
                  <a:pt x="18383" y="13899"/>
                </a:lnTo>
                <a:lnTo>
                  <a:pt x="18581" y="13406"/>
                </a:lnTo>
                <a:lnTo>
                  <a:pt x="18745" y="12905"/>
                </a:lnTo>
                <a:lnTo>
                  <a:pt x="18795" y="12780"/>
                </a:lnTo>
                <a:lnTo>
                  <a:pt x="18867" y="12671"/>
                </a:lnTo>
                <a:lnTo>
                  <a:pt x="18959" y="12587"/>
                </a:lnTo>
                <a:lnTo>
                  <a:pt x="19071" y="12517"/>
                </a:lnTo>
                <a:lnTo>
                  <a:pt x="19190" y="12475"/>
                </a:lnTo>
                <a:lnTo>
                  <a:pt x="19321" y="12461"/>
                </a:lnTo>
                <a:lnTo>
                  <a:pt x="20010" y="12461"/>
                </a:lnTo>
                <a:lnTo>
                  <a:pt x="20112" y="12440"/>
                </a:lnTo>
                <a:lnTo>
                  <a:pt x="20210" y="12398"/>
                </a:lnTo>
                <a:lnTo>
                  <a:pt x="20290" y="12335"/>
                </a:lnTo>
                <a:lnTo>
                  <a:pt x="20355" y="12244"/>
                </a:lnTo>
                <a:lnTo>
                  <a:pt x="20395" y="12143"/>
                </a:lnTo>
                <a:lnTo>
                  <a:pt x="20415" y="12031"/>
                </a:lnTo>
                <a:lnTo>
                  <a:pt x="20415" y="9433"/>
                </a:lnTo>
                <a:lnTo>
                  <a:pt x="20401" y="9314"/>
                </a:lnTo>
                <a:lnTo>
                  <a:pt x="20362" y="9216"/>
                </a:lnTo>
                <a:lnTo>
                  <a:pt x="20296" y="9125"/>
                </a:lnTo>
                <a:lnTo>
                  <a:pt x="20217" y="9062"/>
                </a:lnTo>
                <a:lnTo>
                  <a:pt x="20118" y="9013"/>
                </a:lnTo>
                <a:lnTo>
                  <a:pt x="20016" y="8999"/>
                </a:lnTo>
                <a:lnTo>
                  <a:pt x="19275" y="8999"/>
                </a:lnTo>
                <a:lnTo>
                  <a:pt x="19150" y="8985"/>
                </a:lnTo>
                <a:lnTo>
                  <a:pt x="19032" y="8943"/>
                </a:lnTo>
                <a:lnTo>
                  <a:pt x="18926" y="8883"/>
                </a:lnTo>
                <a:lnTo>
                  <a:pt x="18834" y="8792"/>
                </a:lnTo>
                <a:lnTo>
                  <a:pt x="18762" y="8688"/>
                </a:lnTo>
                <a:lnTo>
                  <a:pt x="18712" y="8562"/>
                </a:lnTo>
                <a:lnTo>
                  <a:pt x="18548" y="8090"/>
                </a:lnTo>
                <a:lnTo>
                  <a:pt x="18350" y="7631"/>
                </a:lnTo>
                <a:lnTo>
                  <a:pt x="18126" y="7180"/>
                </a:lnTo>
                <a:lnTo>
                  <a:pt x="17879" y="6740"/>
                </a:lnTo>
                <a:lnTo>
                  <a:pt x="17596" y="6323"/>
                </a:lnTo>
                <a:lnTo>
                  <a:pt x="17290" y="5914"/>
                </a:lnTo>
                <a:lnTo>
                  <a:pt x="16947" y="5526"/>
                </a:lnTo>
                <a:lnTo>
                  <a:pt x="16589" y="5155"/>
                </a:lnTo>
                <a:lnTo>
                  <a:pt x="16203" y="4802"/>
                </a:lnTo>
                <a:lnTo>
                  <a:pt x="16118" y="4704"/>
                </a:lnTo>
                <a:lnTo>
                  <a:pt x="16045" y="4592"/>
                </a:lnTo>
                <a:lnTo>
                  <a:pt x="15999" y="4463"/>
                </a:lnTo>
                <a:lnTo>
                  <a:pt x="15979" y="4330"/>
                </a:lnTo>
                <a:lnTo>
                  <a:pt x="15907" y="3963"/>
                </a:lnTo>
                <a:lnTo>
                  <a:pt x="15867" y="3578"/>
                </a:lnTo>
                <a:lnTo>
                  <a:pt x="15874" y="3204"/>
                </a:lnTo>
                <a:lnTo>
                  <a:pt x="15914" y="2815"/>
                </a:lnTo>
                <a:lnTo>
                  <a:pt x="15999" y="2431"/>
                </a:lnTo>
                <a:lnTo>
                  <a:pt x="16131" y="2042"/>
                </a:lnTo>
                <a:lnTo>
                  <a:pt x="16292" y="1661"/>
                </a:lnTo>
                <a:lnTo>
                  <a:pt x="16496" y="1280"/>
                </a:lnTo>
                <a:close/>
                <a:moveTo>
                  <a:pt x="16417" y="640"/>
                </a:moveTo>
                <a:lnTo>
                  <a:pt x="16496" y="1266"/>
                </a:lnTo>
                <a:lnTo>
                  <a:pt x="16496" y="1259"/>
                </a:lnTo>
                <a:lnTo>
                  <a:pt x="16503" y="1266"/>
                </a:lnTo>
                <a:lnTo>
                  <a:pt x="16417" y="640"/>
                </a:lnTo>
                <a:close/>
                <a:moveTo>
                  <a:pt x="16503" y="0"/>
                </a:moveTo>
                <a:lnTo>
                  <a:pt x="16681" y="14"/>
                </a:lnTo>
                <a:lnTo>
                  <a:pt x="16855" y="63"/>
                </a:lnTo>
                <a:lnTo>
                  <a:pt x="17020" y="133"/>
                </a:lnTo>
                <a:lnTo>
                  <a:pt x="17178" y="231"/>
                </a:lnTo>
                <a:lnTo>
                  <a:pt x="17316" y="346"/>
                </a:lnTo>
                <a:lnTo>
                  <a:pt x="17441" y="493"/>
                </a:lnTo>
                <a:lnTo>
                  <a:pt x="17537" y="654"/>
                </a:lnTo>
                <a:lnTo>
                  <a:pt x="17629" y="860"/>
                </a:lnTo>
                <a:lnTo>
                  <a:pt x="17675" y="1084"/>
                </a:lnTo>
                <a:lnTo>
                  <a:pt x="17688" y="1301"/>
                </a:lnTo>
                <a:lnTo>
                  <a:pt x="17669" y="1521"/>
                </a:lnTo>
                <a:lnTo>
                  <a:pt x="17603" y="1738"/>
                </a:lnTo>
                <a:lnTo>
                  <a:pt x="17504" y="1945"/>
                </a:lnTo>
                <a:lnTo>
                  <a:pt x="17343" y="2245"/>
                </a:lnTo>
                <a:lnTo>
                  <a:pt x="17217" y="2543"/>
                </a:lnTo>
                <a:lnTo>
                  <a:pt x="17125" y="2836"/>
                </a:lnTo>
                <a:lnTo>
                  <a:pt x="17073" y="3120"/>
                </a:lnTo>
                <a:lnTo>
                  <a:pt x="17053" y="3406"/>
                </a:lnTo>
                <a:lnTo>
                  <a:pt x="17073" y="3683"/>
                </a:lnTo>
                <a:lnTo>
                  <a:pt x="17125" y="3963"/>
                </a:lnTo>
                <a:lnTo>
                  <a:pt x="17550" y="4365"/>
                </a:lnTo>
                <a:lnTo>
                  <a:pt x="17945" y="4788"/>
                </a:lnTo>
                <a:lnTo>
                  <a:pt x="18311" y="5232"/>
                </a:lnTo>
                <a:lnTo>
                  <a:pt x="18653" y="5697"/>
                </a:lnTo>
                <a:lnTo>
                  <a:pt x="18959" y="6187"/>
                </a:lnTo>
                <a:lnTo>
                  <a:pt x="19236" y="6680"/>
                </a:lnTo>
                <a:lnTo>
                  <a:pt x="19483" y="7194"/>
                </a:lnTo>
                <a:lnTo>
                  <a:pt x="19694" y="7722"/>
                </a:lnTo>
                <a:lnTo>
                  <a:pt x="20010" y="7722"/>
                </a:lnTo>
                <a:lnTo>
                  <a:pt x="20243" y="7743"/>
                </a:lnTo>
                <a:lnTo>
                  <a:pt x="20467" y="7792"/>
                </a:lnTo>
                <a:lnTo>
                  <a:pt x="20681" y="7880"/>
                </a:lnTo>
                <a:lnTo>
                  <a:pt x="20879" y="7992"/>
                </a:lnTo>
                <a:lnTo>
                  <a:pt x="21057" y="8138"/>
                </a:lnTo>
                <a:lnTo>
                  <a:pt x="21215" y="8306"/>
                </a:lnTo>
                <a:lnTo>
                  <a:pt x="21343" y="8492"/>
                </a:lnTo>
                <a:lnTo>
                  <a:pt x="21455" y="8702"/>
                </a:lnTo>
                <a:lnTo>
                  <a:pt x="21534" y="8922"/>
                </a:lnTo>
                <a:lnTo>
                  <a:pt x="21580" y="9160"/>
                </a:lnTo>
                <a:lnTo>
                  <a:pt x="21600" y="9412"/>
                </a:lnTo>
                <a:lnTo>
                  <a:pt x="21600" y="12024"/>
                </a:lnTo>
                <a:lnTo>
                  <a:pt x="21580" y="12272"/>
                </a:lnTo>
                <a:lnTo>
                  <a:pt x="21528" y="12517"/>
                </a:lnTo>
                <a:lnTo>
                  <a:pt x="21449" y="12738"/>
                </a:lnTo>
                <a:lnTo>
                  <a:pt x="21337" y="12947"/>
                </a:lnTo>
                <a:lnTo>
                  <a:pt x="21208" y="13143"/>
                </a:lnTo>
                <a:lnTo>
                  <a:pt x="21050" y="13308"/>
                </a:lnTo>
                <a:lnTo>
                  <a:pt x="20866" y="13448"/>
                </a:lnTo>
                <a:lnTo>
                  <a:pt x="20668" y="13566"/>
                </a:lnTo>
                <a:lnTo>
                  <a:pt x="20461" y="13650"/>
                </a:lnTo>
                <a:lnTo>
                  <a:pt x="20237" y="13706"/>
                </a:lnTo>
                <a:lnTo>
                  <a:pt x="20003" y="13727"/>
                </a:lnTo>
                <a:lnTo>
                  <a:pt x="19740" y="13727"/>
                </a:lnTo>
                <a:lnTo>
                  <a:pt x="19542" y="14241"/>
                </a:lnTo>
                <a:lnTo>
                  <a:pt x="19315" y="14749"/>
                </a:lnTo>
                <a:lnTo>
                  <a:pt x="19051" y="15235"/>
                </a:lnTo>
                <a:lnTo>
                  <a:pt x="18762" y="15714"/>
                </a:lnTo>
                <a:lnTo>
                  <a:pt x="18442" y="16172"/>
                </a:lnTo>
                <a:lnTo>
                  <a:pt x="18097" y="16616"/>
                </a:lnTo>
                <a:lnTo>
                  <a:pt x="17721" y="17043"/>
                </a:lnTo>
                <a:lnTo>
                  <a:pt x="17323" y="17445"/>
                </a:lnTo>
                <a:lnTo>
                  <a:pt x="17310" y="17466"/>
                </a:lnTo>
                <a:lnTo>
                  <a:pt x="17290" y="17480"/>
                </a:lnTo>
                <a:lnTo>
                  <a:pt x="17283" y="17487"/>
                </a:lnTo>
                <a:lnTo>
                  <a:pt x="17158" y="17595"/>
                </a:lnTo>
                <a:lnTo>
                  <a:pt x="16947" y="17819"/>
                </a:lnTo>
                <a:lnTo>
                  <a:pt x="16773" y="18050"/>
                </a:lnTo>
                <a:lnTo>
                  <a:pt x="16628" y="18270"/>
                </a:lnTo>
                <a:lnTo>
                  <a:pt x="16510" y="18487"/>
                </a:lnTo>
                <a:lnTo>
                  <a:pt x="16424" y="18701"/>
                </a:lnTo>
                <a:lnTo>
                  <a:pt x="16358" y="18897"/>
                </a:lnTo>
                <a:lnTo>
                  <a:pt x="16305" y="19071"/>
                </a:lnTo>
                <a:lnTo>
                  <a:pt x="16272" y="19229"/>
                </a:lnTo>
                <a:lnTo>
                  <a:pt x="16253" y="19362"/>
                </a:lnTo>
                <a:lnTo>
                  <a:pt x="16246" y="19467"/>
                </a:lnTo>
                <a:lnTo>
                  <a:pt x="16240" y="19544"/>
                </a:lnTo>
                <a:lnTo>
                  <a:pt x="16240" y="20397"/>
                </a:lnTo>
                <a:lnTo>
                  <a:pt x="16226" y="20614"/>
                </a:lnTo>
                <a:lnTo>
                  <a:pt x="16170" y="20817"/>
                </a:lnTo>
                <a:lnTo>
                  <a:pt x="16091" y="21002"/>
                </a:lnTo>
                <a:lnTo>
                  <a:pt x="15973" y="21177"/>
                </a:lnTo>
                <a:lnTo>
                  <a:pt x="15841" y="21324"/>
                </a:lnTo>
                <a:lnTo>
                  <a:pt x="15676" y="21439"/>
                </a:lnTo>
                <a:lnTo>
                  <a:pt x="15502" y="21530"/>
                </a:lnTo>
                <a:lnTo>
                  <a:pt x="15311" y="21586"/>
                </a:lnTo>
                <a:lnTo>
                  <a:pt x="15107" y="21600"/>
                </a:lnTo>
                <a:lnTo>
                  <a:pt x="11804" y="21600"/>
                </a:lnTo>
                <a:lnTo>
                  <a:pt x="11603" y="21586"/>
                </a:lnTo>
                <a:lnTo>
                  <a:pt x="11406" y="21530"/>
                </a:lnTo>
                <a:lnTo>
                  <a:pt x="11228" y="21439"/>
                </a:lnTo>
                <a:lnTo>
                  <a:pt x="11073" y="21324"/>
                </a:lnTo>
                <a:lnTo>
                  <a:pt x="10935" y="21177"/>
                </a:lnTo>
                <a:lnTo>
                  <a:pt x="10823" y="21002"/>
                </a:lnTo>
                <a:lnTo>
                  <a:pt x="10737" y="20817"/>
                </a:lnTo>
                <a:lnTo>
                  <a:pt x="10685" y="20614"/>
                </a:lnTo>
                <a:lnTo>
                  <a:pt x="10665" y="20397"/>
                </a:lnTo>
                <a:lnTo>
                  <a:pt x="10665" y="20253"/>
                </a:lnTo>
                <a:lnTo>
                  <a:pt x="10194" y="20267"/>
                </a:lnTo>
                <a:lnTo>
                  <a:pt x="9723" y="20267"/>
                </a:lnTo>
                <a:lnTo>
                  <a:pt x="9249" y="20240"/>
                </a:lnTo>
                <a:lnTo>
                  <a:pt x="9249" y="20397"/>
                </a:lnTo>
                <a:lnTo>
                  <a:pt x="9229" y="20614"/>
                </a:lnTo>
                <a:lnTo>
                  <a:pt x="9180" y="20817"/>
                </a:lnTo>
                <a:lnTo>
                  <a:pt x="9094" y="21002"/>
                </a:lnTo>
                <a:lnTo>
                  <a:pt x="8982" y="21177"/>
                </a:lnTo>
                <a:lnTo>
                  <a:pt x="8844" y="21324"/>
                </a:lnTo>
                <a:lnTo>
                  <a:pt x="8686" y="21439"/>
                </a:lnTo>
                <a:lnTo>
                  <a:pt x="8512" y="21530"/>
                </a:lnTo>
                <a:lnTo>
                  <a:pt x="8314" y="21586"/>
                </a:lnTo>
                <a:lnTo>
                  <a:pt x="8110" y="21600"/>
                </a:lnTo>
                <a:lnTo>
                  <a:pt x="4807" y="21600"/>
                </a:lnTo>
                <a:lnTo>
                  <a:pt x="4606" y="21579"/>
                </a:lnTo>
                <a:lnTo>
                  <a:pt x="4409" y="21523"/>
                </a:lnTo>
                <a:lnTo>
                  <a:pt x="4225" y="21432"/>
                </a:lnTo>
                <a:lnTo>
                  <a:pt x="4070" y="21310"/>
                </a:lnTo>
                <a:lnTo>
                  <a:pt x="3931" y="21156"/>
                </a:lnTo>
                <a:lnTo>
                  <a:pt x="3820" y="20981"/>
                </a:lnTo>
                <a:lnTo>
                  <a:pt x="3734" y="20789"/>
                </a:lnTo>
                <a:lnTo>
                  <a:pt x="3688" y="20572"/>
                </a:lnTo>
                <a:lnTo>
                  <a:pt x="3675" y="20502"/>
                </a:lnTo>
                <a:lnTo>
                  <a:pt x="3668" y="20425"/>
                </a:lnTo>
                <a:lnTo>
                  <a:pt x="3668" y="20149"/>
                </a:lnTo>
                <a:lnTo>
                  <a:pt x="3661" y="19995"/>
                </a:lnTo>
                <a:lnTo>
                  <a:pt x="3642" y="19813"/>
                </a:lnTo>
                <a:lnTo>
                  <a:pt x="3609" y="19599"/>
                </a:lnTo>
                <a:lnTo>
                  <a:pt x="3563" y="19362"/>
                </a:lnTo>
                <a:lnTo>
                  <a:pt x="3503" y="19106"/>
                </a:lnTo>
                <a:lnTo>
                  <a:pt x="3421" y="18834"/>
                </a:lnTo>
                <a:lnTo>
                  <a:pt x="3316" y="18557"/>
                </a:lnTo>
                <a:lnTo>
                  <a:pt x="3177" y="18270"/>
                </a:lnTo>
                <a:lnTo>
                  <a:pt x="3019" y="17987"/>
                </a:lnTo>
                <a:lnTo>
                  <a:pt x="2825" y="17707"/>
                </a:lnTo>
                <a:lnTo>
                  <a:pt x="2601" y="17438"/>
                </a:lnTo>
                <a:lnTo>
                  <a:pt x="2279" y="17060"/>
                </a:lnTo>
                <a:lnTo>
                  <a:pt x="1979" y="16658"/>
                </a:lnTo>
                <a:lnTo>
                  <a:pt x="1683" y="16214"/>
                </a:lnTo>
                <a:lnTo>
                  <a:pt x="1409" y="15742"/>
                </a:lnTo>
                <a:lnTo>
                  <a:pt x="1146" y="15242"/>
                </a:lnTo>
                <a:lnTo>
                  <a:pt x="899" y="14707"/>
                </a:lnTo>
                <a:lnTo>
                  <a:pt x="688" y="14248"/>
                </a:lnTo>
                <a:lnTo>
                  <a:pt x="510" y="13776"/>
                </a:lnTo>
                <a:lnTo>
                  <a:pt x="359" y="13301"/>
                </a:lnTo>
                <a:lnTo>
                  <a:pt x="230" y="12815"/>
                </a:lnTo>
                <a:lnTo>
                  <a:pt x="224" y="12794"/>
                </a:lnTo>
                <a:lnTo>
                  <a:pt x="224" y="12766"/>
                </a:lnTo>
                <a:lnTo>
                  <a:pt x="217" y="12752"/>
                </a:lnTo>
                <a:lnTo>
                  <a:pt x="125" y="12265"/>
                </a:lnTo>
                <a:lnTo>
                  <a:pt x="53" y="11779"/>
                </a:lnTo>
                <a:lnTo>
                  <a:pt x="13" y="11286"/>
                </a:lnTo>
                <a:lnTo>
                  <a:pt x="0" y="10793"/>
                </a:lnTo>
                <a:lnTo>
                  <a:pt x="20" y="10209"/>
                </a:lnTo>
                <a:lnTo>
                  <a:pt x="72" y="9632"/>
                </a:lnTo>
                <a:lnTo>
                  <a:pt x="171" y="9062"/>
                </a:lnTo>
                <a:lnTo>
                  <a:pt x="296" y="8499"/>
                </a:lnTo>
                <a:lnTo>
                  <a:pt x="458" y="7950"/>
                </a:lnTo>
                <a:lnTo>
                  <a:pt x="662" y="7415"/>
                </a:lnTo>
                <a:lnTo>
                  <a:pt x="892" y="6886"/>
                </a:lnTo>
                <a:lnTo>
                  <a:pt x="1159" y="6372"/>
                </a:lnTo>
                <a:lnTo>
                  <a:pt x="1462" y="5879"/>
                </a:lnTo>
                <a:lnTo>
                  <a:pt x="1801" y="5400"/>
                </a:lnTo>
                <a:lnTo>
                  <a:pt x="2170" y="4935"/>
                </a:lnTo>
                <a:lnTo>
                  <a:pt x="2562" y="4491"/>
                </a:lnTo>
                <a:lnTo>
                  <a:pt x="2993" y="4064"/>
                </a:lnTo>
                <a:lnTo>
                  <a:pt x="3447" y="3676"/>
                </a:lnTo>
                <a:lnTo>
                  <a:pt x="3918" y="3309"/>
                </a:lnTo>
                <a:lnTo>
                  <a:pt x="4409" y="2973"/>
                </a:lnTo>
                <a:lnTo>
                  <a:pt x="4919" y="2669"/>
                </a:lnTo>
                <a:lnTo>
                  <a:pt x="5443" y="2392"/>
                </a:lnTo>
                <a:lnTo>
                  <a:pt x="5989" y="2140"/>
                </a:lnTo>
                <a:lnTo>
                  <a:pt x="6546" y="1924"/>
                </a:lnTo>
                <a:lnTo>
                  <a:pt x="7115" y="1745"/>
                </a:lnTo>
                <a:lnTo>
                  <a:pt x="7698" y="1591"/>
                </a:lnTo>
                <a:lnTo>
                  <a:pt x="8294" y="1472"/>
                </a:lnTo>
                <a:lnTo>
                  <a:pt x="8890" y="1388"/>
                </a:lnTo>
                <a:lnTo>
                  <a:pt x="9506" y="1340"/>
                </a:lnTo>
                <a:lnTo>
                  <a:pt x="10122" y="1319"/>
                </a:lnTo>
                <a:lnTo>
                  <a:pt x="10757" y="1340"/>
                </a:lnTo>
                <a:lnTo>
                  <a:pt x="11386" y="1395"/>
                </a:lnTo>
                <a:lnTo>
                  <a:pt x="11459" y="1402"/>
                </a:lnTo>
                <a:lnTo>
                  <a:pt x="11564" y="1409"/>
                </a:lnTo>
                <a:lnTo>
                  <a:pt x="11709" y="1430"/>
                </a:lnTo>
                <a:lnTo>
                  <a:pt x="11877" y="1444"/>
                </a:lnTo>
                <a:lnTo>
                  <a:pt x="12068" y="1472"/>
                </a:lnTo>
                <a:lnTo>
                  <a:pt x="12278" y="1507"/>
                </a:lnTo>
                <a:lnTo>
                  <a:pt x="12492" y="1549"/>
                </a:lnTo>
                <a:lnTo>
                  <a:pt x="12716" y="1591"/>
                </a:lnTo>
                <a:lnTo>
                  <a:pt x="12947" y="1654"/>
                </a:lnTo>
                <a:lnTo>
                  <a:pt x="13161" y="1717"/>
                </a:lnTo>
                <a:lnTo>
                  <a:pt x="13319" y="1535"/>
                </a:lnTo>
                <a:lnTo>
                  <a:pt x="13490" y="1353"/>
                </a:lnTo>
                <a:lnTo>
                  <a:pt x="13678" y="1175"/>
                </a:lnTo>
                <a:lnTo>
                  <a:pt x="13889" y="1000"/>
                </a:lnTo>
                <a:lnTo>
                  <a:pt x="14119" y="825"/>
                </a:lnTo>
                <a:lnTo>
                  <a:pt x="14366" y="668"/>
                </a:lnTo>
                <a:lnTo>
                  <a:pt x="14643" y="521"/>
                </a:lnTo>
                <a:lnTo>
                  <a:pt x="14939" y="388"/>
                </a:lnTo>
                <a:lnTo>
                  <a:pt x="15252" y="262"/>
                </a:lnTo>
                <a:lnTo>
                  <a:pt x="15591" y="161"/>
                </a:lnTo>
                <a:lnTo>
                  <a:pt x="15960" y="77"/>
                </a:lnTo>
                <a:lnTo>
                  <a:pt x="16351" y="14"/>
                </a:lnTo>
                <a:lnTo>
                  <a:pt x="16424" y="7"/>
                </a:lnTo>
                <a:lnTo>
                  <a:pt x="16503" y="0"/>
                </a:lnTo>
                <a:close/>
              </a:path>
            </a:pathLst>
          </a:custGeom>
          <a:solidFill>
            <a:srgbClr val="8497B0"/>
          </a:solidFill>
          <a:ln w="12700">
            <a:miter lim="400000"/>
          </a:ln>
        </p:spPr>
        <p:txBody>
          <a:bodyPr lIns="45719" rIns="45719"/>
          <a:lstStyle/>
          <a:p>
            <a:pPr/>
          </a:p>
        </p:txBody>
      </p:sp>
      <p:sp>
        <p:nvSpPr>
          <p:cNvPr id="331" name="Freeform 49"/>
          <p:cNvSpPr/>
          <p:nvPr/>
        </p:nvSpPr>
        <p:spPr>
          <a:xfrm>
            <a:off x="8163480" y="2004610"/>
            <a:ext cx="230895" cy="207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2" y="13911"/>
                </a:moveTo>
                <a:lnTo>
                  <a:pt x="1212" y="14450"/>
                </a:lnTo>
                <a:lnTo>
                  <a:pt x="1231" y="14714"/>
                </a:lnTo>
                <a:lnTo>
                  <a:pt x="1284" y="14964"/>
                </a:lnTo>
                <a:lnTo>
                  <a:pt x="1376" y="15195"/>
                </a:lnTo>
                <a:lnTo>
                  <a:pt x="1495" y="15408"/>
                </a:lnTo>
                <a:lnTo>
                  <a:pt x="1636" y="15598"/>
                </a:lnTo>
                <a:lnTo>
                  <a:pt x="1808" y="15756"/>
                </a:lnTo>
                <a:lnTo>
                  <a:pt x="1999" y="15888"/>
                </a:lnTo>
                <a:lnTo>
                  <a:pt x="2209" y="15991"/>
                </a:lnTo>
                <a:lnTo>
                  <a:pt x="2430" y="16050"/>
                </a:lnTo>
                <a:lnTo>
                  <a:pt x="2667" y="16072"/>
                </a:lnTo>
                <a:lnTo>
                  <a:pt x="18933" y="16072"/>
                </a:lnTo>
                <a:lnTo>
                  <a:pt x="19170" y="16050"/>
                </a:lnTo>
                <a:lnTo>
                  <a:pt x="19391" y="15991"/>
                </a:lnTo>
                <a:lnTo>
                  <a:pt x="19601" y="15888"/>
                </a:lnTo>
                <a:lnTo>
                  <a:pt x="19792" y="15756"/>
                </a:lnTo>
                <a:lnTo>
                  <a:pt x="19964" y="15598"/>
                </a:lnTo>
                <a:lnTo>
                  <a:pt x="20105" y="15408"/>
                </a:lnTo>
                <a:lnTo>
                  <a:pt x="20224" y="15195"/>
                </a:lnTo>
                <a:lnTo>
                  <a:pt x="20316" y="14964"/>
                </a:lnTo>
                <a:lnTo>
                  <a:pt x="20369" y="14714"/>
                </a:lnTo>
                <a:lnTo>
                  <a:pt x="20388" y="14450"/>
                </a:lnTo>
                <a:lnTo>
                  <a:pt x="20388" y="13911"/>
                </a:lnTo>
                <a:lnTo>
                  <a:pt x="1212" y="13911"/>
                </a:lnTo>
                <a:close/>
                <a:moveTo>
                  <a:pt x="2667" y="1343"/>
                </a:moveTo>
                <a:lnTo>
                  <a:pt x="2430" y="1365"/>
                </a:lnTo>
                <a:lnTo>
                  <a:pt x="2209" y="1431"/>
                </a:lnTo>
                <a:lnTo>
                  <a:pt x="1999" y="1526"/>
                </a:lnTo>
                <a:lnTo>
                  <a:pt x="1808" y="1654"/>
                </a:lnTo>
                <a:lnTo>
                  <a:pt x="1636" y="1816"/>
                </a:lnTo>
                <a:lnTo>
                  <a:pt x="1495" y="2007"/>
                </a:lnTo>
                <a:lnTo>
                  <a:pt x="1376" y="2219"/>
                </a:lnTo>
                <a:lnTo>
                  <a:pt x="1284" y="2451"/>
                </a:lnTo>
                <a:lnTo>
                  <a:pt x="1231" y="2700"/>
                </a:lnTo>
                <a:lnTo>
                  <a:pt x="1212" y="2960"/>
                </a:lnTo>
                <a:lnTo>
                  <a:pt x="1212" y="12568"/>
                </a:lnTo>
                <a:lnTo>
                  <a:pt x="20395" y="12568"/>
                </a:lnTo>
                <a:lnTo>
                  <a:pt x="20395" y="2960"/>
                </a:lnTo>
                <a:lnTo>
                  <a:pt x="20375" y="2700"/>
                </a:lnTo>
                <a:lnTo>
                  <a:pt x="20316" y="2451"/>
                </a:lnTo>
                <a:lnTo>
                  <a:pt x="20230" y="2219"/>
                </a:lnTo>
                <a:lnTo>
                  <a:pt x="20112" y="2007"/>
                </a:lnTo>
                <a:lnTo>
                  <a:pt x="19964" y="1816"/>
                </a:lnTo>
                <a:lnTo>
                  <a:pt x="19799" y="1654"/>
                </a:lnTo>
                <a:lnTo>
                  <a:pt x="19601" y="1526"/>
                </a:lnTo>
                <a:lnTo>
                  <a:pt x="19397" y="1431"/>
                </a:lnTo>
                <a:lnTo>
                  <a:pt x="19177" y="1365"/>
                </a:lnTo>
                <a:lnTo>
                  <a:pt x="18940" y="1343"/>
                </a:lnTo>
                <a:lnTo>
                  <a:pt x="2667" y="1343"/>
                </a:lnTo>
                <a:close/>
                <a:moveTo>
                  <a:pt x="2667" y="0"/>
                </a:moveTo>
                <a:lnTo>
                  <a:pt x="18933" y="0"/>
                </a:lnTo>
                <a:lnTo>
                  <a:pt x="19269" y="22"/>
                </a:lnTo>
                <a:lnTo>
                  <a:pt x="19588" y="88"/>
                </a:lnTo>
                <a:lnTo>
                  <a:pt x="19898" y="198"/>
                </a:lnTo>
                <a:lnTo>
                  <a:pt x="20184" y="341"/>
                </a:lnTo>
                <a:lnTo>
                  <a:pt x="20454" y="525"/>
                </a:lnTo>
                <a:lnTo>
                  <a:pt x="20701" y="745"/>
                </a:lnTo>
                <a:lnTo>
                  <a:pt x="20925" y="990"/>
                </a:lnTo>
                <a:lnTo>
                  <a:pt x="21123" y="1269"/>
                </a:lnTo>
                <a:lnTo>
                  <a:pt x="21287" y="1570"/>
                </a:lnTo>
                <a:lnTo>
                  <a:pt x="21416" y="1889"/>
                </a:lnTo>
                <a:lnTo>
                  <a:pt x="21514" y="2230"/>
                </a:lnTo>
                <a:lnTo>
                  <a:pt x="21580" y="2590"/>
                </a:lnTo>
                <a:lnTo>
                  <a:pt x="21600" y="2960"/>
                </a:lnTo>
                <a:lnTo>
                  <a:pt x="21600" y="14450"/>
                </a:lnTo>
                <a:lnTo>
                  <a:pt x="21580" y="14824"/>
                </a:lnTo>
                <a:lnTo>
                  <a:pt x="21514" y="15180"/>
                </a:lnTo>
                <a:lnTo>
                  <a:pt x="21416" y="15525"/>
                </a:lnTo>
                <a:lnTo>
                  <a:pt x="21287" y="15851"/>
                </a:lnTo>
                <a:lnTo>
                  <a:pt x="21123" y="16152"/>
                </a:lnTo>
                <a:lnTo>
                  <a:pt x="20925" y="16420"/>
                </a:lnTo>
                <a:lnTo>
                  <a:pt x="20701" y="16670"/>
                </a:lnTo>
                <a:lnTo>
                  <a:pt x="20454" y="16886"/>
                </a:lnTo>
                <a:lnTo>
                  <a:pt x="20184" y="17069"/>
                </a:lnTo>
                <a:lnTo>
                  <a:pt x="19898" y="17224"/>
                </a:lnTo>
                <a:lnTo>
                  <a:pt x="19588" y="17334"/>
                </a:lnTo>
                <a:lnTo>
                  <a:pt x="19269" y="17400"/>
                </a:lnTo>
                <a:lnTo>
                  <a:pt x="18933" y="17422"/>
                </a:lnTo>
                <a:lnTo>
                  <a:pt x="11406" y="17422"/>
                </a:lnTo>
                <a:lnTo>
                  <a:pt x="11406" y="20250"/>
                </a:lnTo>
                <a:lnTo>
                  <a:pt x="15160" y="20250"/>
                </a:lnTo>
                <a:lnTo>
                  <a:pt x="15298" y="20272"/>
                </a:lnTo>
                <a:lnTo>
                  <a:pt x="15430" y="20316"/>
                </a:lnTo>
                <a:lnTo>
                  <a:pt x="15541" y="20397"/>
                </a:lnTo>
                <a:lnTo>
                  <a:pt x="15630" y="20507"/>
                </a:lnTo>
                <a:lnTo>
                  <a:pt x="15703" y="20632"/>
                </a:lnTo>
                <a:lnTo>
                  <a:pt x="15749" y="20767"/>
                </a:lnTo>
                <a:lnTo>
                  <a:pt x="15762" y="20929"/>
                </a:lnTo>
                <a:lnTo>
                  <a:pt x="15749" y="21083"/>
                </a:lnTo>
                <a:lnTo>
                  <a:pt x="15703" y="21222"/>
                </a:lnTo>
                <a:lnTo>
                  <a:pt x="15630" y="21343"/>
                </a:lnTo>
                <a:lnTo>
                  <a:pt x="15541" y="21453"/>
                </a:lnTo>
                <a:lnTo>
                  <a:pt x="15430" y="21534"/>
                </a:lnTo>
                <a:lnTo>
                  <a:pt x="15298" y="21585"/>
                </a:lnTo>
                <a:lnTo>
                  <a:pt x="15160" y="21600"/>
                </a:lnTo>
                <a:lnTo>
                  <a:pt x="6440" y="21600"/>
                </a:lnTo>
                <a:lnTo>
                  <a:pt x="6302" y="21585"/>
                </a:lnTo>
                <a:lnTo>
                  <a:pt x="6170" y="21534"/>
                </a:lnTo>
                <a:lnTo>
                  <a:pt x="6059" y="21453"/>
                </a:lnTo>
                <a:lnTo>
                  <a:pt x="5970" y="21343"/>
                </a:lnTo>
                <a:lnTo>
                  <a:pt x="5897" y="21222"/>
                </a:lnTo>
                <a:lnTo>
                  <a:pt x="5851" y="21083"/>
                </a:lnTo>
                <a:lnTo>
                  <a:pt x="5838" y="20929"/>
                </a:lnTo>
                <a:lnTo>
                  <a:pt x="5851" y="20767"/>
                </a:lnTo>
                <a:lnTo>
                  <a:pt x="5897" y="20632"/>
                </a:lnTo>
                <a:lnTo>
                  <a:pt x="5970" y="20507"/>
                </a:lnTo>
                <a:lnTo>
                  <a:pt x="6059" y="20397"/>
                </a:lnTo>
                <a:lnTo>
                  <a:pt x="6170" y="20316"/>
                </a:lnTo>
                <a:lnTo>
                  <a:pt x="6302" y="20272"/>
                </a:lnTo>
                <a:lnTo>
                  <a:pt x="6440" y="20250"/>
                </a:lnTo>
                <a:lnTo>
                  <a:pt x="10194" y="20250"/>
                </a:lnTo>
                <a:lnTo>
                  <a:pt x="10194" y="17422"/>
                </a:lnTo>
                <a:lnTo>
                  <a:pt x="2667" y="17422"/>
                </a:lnTo>
                <a:lnTo>
                  <a:pt x="2331" y="17400"/>
                </a:lnTo>
                <a:lnTo>
                  <a:pt x="2012" y="17334"/>
                </a:lnTo>
                <a:lnTo>
                  <a:pt x="1702" y="17224"/>
                </a:lnTo>
                <a:lnTo>
                  <a:pt x="1409" y="17069"/>
                </a:lnTo>
                <a:lnTo>
                  <a:pt x="1139" y="16886"/>
                </a:lnTo>
                <a:lnTo>
                  <a:pt x="899" y="16670"/>
                </a:lnTo>
                <a:lnTo>
                  <a:pt x="675" y="16420"/>
                </a:lnTo>
                <a:lnTo>
                  <a:pt x="477" y="16145"/>
                </a:lnTo>
                <a:lnTo>
                  <a:pt x="316" y="15844"/>
                </a:lnTo>
                <a:lnTo>
                  <a:pt x="178" y="15525"/>
                </a:lnTo>
                <a:lnTo>
                  <a:pt x="79" y="15180"/>
                </a:lnTo>
                <a:lnTo>
                  <a:pt x="20" y="14824"/>
                </a:lnTo>
                <a:lnTo>
                  <a:pt x="0" y="14450"/>
                </a:lnTo>
                <a:lnTo>
                  <a:pt x="0" y="2960"/>
                </a:lnTo>
                <a:lnTo>
                  <a:pt x="20" y="2590"/>
                </a:lnTo>
                <a:lnTo>
                  <a:pt x="79" y="2230"/>
                </a:lnTo>
                <a:lnTo>
                  <a:pt x="178" y="1889"/>
                </a:lnTo>
                <a:lnTo>
                  <a:pt x="316" y="1570"/>
                </a:lnTo>
                <a:lnTo>
                  <a:pt x="477" y="1269"/>
                </a:lnTo>
                <a:lnTo>
                  <a:pt x="675" y="990"/>
                </a:lnTo>
                <a:lnTo>
                  <a:pt x="899" y="745"/>
                </a:lnTo>
                <a:lnTo>
                  <a:pt x="1146" y="525"/>
                </a:lnTo>
                <a:lnTo>
                  <a:pt x="1416" y="341"/>
                </a:lnTo>
                <a:lnTo>
                  <a:pt x="1702" y="198"/>
                </a:lnTo>
                <a:lnTo>
                  <a:pt x="2012" y="88"/>
                </a:lnTo>
                <a:lnTo>
                  <a:pt x="2331" y="22"/>
                </a:lnTo>
                <a:lnTo>
                  <a:pt x="2667" y="0"/>
                </a:lnTo>
                <a:close/>
              </a:path>
            </a:pathLst>
          </a:custGeom>
          <a:solidFill>
            <a:srgbClr val="8497B0"/>
          </a:solidFill>
          <a:ln w="12700">
            <a:miter lim="400000"/>
          </a:ln>
        </p:spPr>
        <p:txBody>
          <a:bodyPr lIns="45719" rIns="45719"/>
          <a:lstStyle/>
          <a:p>
            <a:pPr/>
          </a:p>
        </p:txBody>
      </p:sp>
      <p:grpSp>
        <p:nvGrpSpPr>
          <p:cNvPr id="334" name="Freeform 68"/>
          <p:cNvGrpSpPr/>
          <p:nvPr/>
        </p:nvGrpSpPr>
        <p:grpSpPr>
          <a:xfrm>
            <a:off x="10229930" y="3566783"/>
            <a:ext cx="250198" cy="358141"/>
            <a:chOff x="0" y="0"/>
            <a:chExt cx="250197" cy="358140"/>
          </a:xfrm>
        </p:grpSpPr>
        <p:sp>
          <p:nvSpPr>
            <p:cNvPr id="332" name="Shape"/>
            <p:cNvSpPr/>
            <p:nvPr/>
          </p:nvSpPr>
          <p:spPr>
            <a:xfrm>
              <a:off x="0" y="0"/>
              <a:ext cx="250198" cy="238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7" y="2036"/>
                  </a:moveTo>
                  <a:lnTo>
                    <a:pt x="8185" y="7597"/>
                  </a:lnTo>
                  <a:lnTo>
                    <a:pt x="8126" y="7704"/>
                  </a:lnTo>
                  <a:lnTo>
                    <a:pt x="8046" y="7787"/>
                  </a:lnTo>
                  <a:lnTo>
                    <a:pt x="7954" y="7863"/>
                  </a:lnTo>
                  <a:lnTo>
                    <a:pt x="7852" y="7911"/>
                  </a:lnTo>
                  <a:lnTo>
                    <a:pt x="7740" y="7939"/>
                  </a:lnTo>
                  <a:lnTo>
                    <a:pt x="1894" y="8850"/>
                  </a:lnTo>
                  <a:lnTo>
                    <a:pt x="6126" y="13161"/>
                  </a:lnTo>
                  <a:lnTo>
                    <a:pt x="6218" y="13278"/>
                  </a:lnTo>
                  <a:lnTo>
                    <a:pt x="6284" y="13413"/>
                  </a:lnTo>
                  <a:lnTo>
                    <a:pt x="6311" y="13558"/>
                  </a:lnTo>
                  <a:lnTo>
                    <a:pt x="6304" y="13717"/>
                  </a:lnTo>
                  <a:lnTo>
                    <a:pt x="5323" y="19816"/>
                  </a:lnTo>
                  <a:lnTo>
                    <a:pt x="10543" y="16920"/>
                  </a:lnTo>
                  <a:lnTo>
                    <a:pt x="10681" y="16864"/>
                  </a:lnTo>
                  <a:lnTo>
                    <a:pt x="10826" y="16851"/>
                  </a:lnTo>
                  <a:lnTo>
                    <a:pt x="10971" y="16864"/>
                  </a:lnTo>
                  <a:lnTo>
                    <a:pt x="11110" y="16920"/>
                  </a:lnTo>
                  <a:lnTo>
                    <a:pt x="16343" y="19788"/>
                  </a:lnTo>
                  <a:lnTo>
                    <a:pt x="15335" y="13689"/>
                  </a:lnTo>
                  <a:lnTo>
                    <a:pt x="15322" y="13565"/>
                  </a:lnTo>
                  <a:lnTo>
                    <a:pt x="15335" y="13447"/>
                  </a:lnTo>
                  <a:lnTo>
                    <a:pt x="15368" y="13333"/>
                  </a:lnTo>
                  <a:lnTo>
                    <a:pt x="15428" y="13230"/>
                  </a:lnTo>
                  <a:lnTo>
                    <a:pt x="15500" y="13133"/>
                  </a:lnTo>
                  <a:lnTo>
                    <a:pt x="19726" y="8805"/>
                  </a:lnTo>
                  <a:lnTo>
                    <a:pt x="13873" y="7925"/>
                  </a:lnTo>
                  <a:lnTo>
                    <a:pt x="13728" y="7883"/>
                  </a:lnTo>
                  <a:lnTo>
                    <a:pt x="13606" y="7814"/>
                  </a:lnTo>
                  <a:lnTo>
                    <a:pt x="13501" y="7711"/>
                  </a:lnTo>
                  <a:lnTo>
                    <a:pt x="13422" y="7583"/>
                  </a:lnTo>
                  <a:lnTo>
                    <a:pt x="10787" y="2036"/>
                  </a:lnTo>
                  <a:close/>
                  <a:moveTo>
                    <a:pt x="10780" y="0"/>
                  </a:moveTo>
                  <a:lnTo>
                    <a:pt x="10919" y="14"/>
                  </a:lnTo>
                  <a:lnTo>
                    <a:pt x="11044" y="62"/>
                  </a:lnTo>
                  <a:lnTo>
                    <a:pt x="11152" y="131"/>
                  </a:lnTo>
                  <a:lnTo>
                    <a:pt x="11245" y="228"/>
                  </a:lnTo>
                  <a:lnTo>
                    <a:pt x="11317" y="349"/>
                  </a:lnTo>
                  <a:lnTo>
                    <a:pt x="14351" y="6731"/>
                  </a:lnTo>
                  <a:lnTo>
                    <a:pt x="21096" y="7732"/>
                  </a:lnTo>
                  <a:lnTo>
                    <a:pt x="21221" y="7766"/>
                  </a:lnTo>
                  <a:lnTo>
                    <a:pt x="21337" y="7835"/>
                  </a:lnTo>
                  <a:lnTo>
                    <a:pt x="21442" y="7925"/>
                  </a:lnTo>
                  <a:lnTo>
                    <a:pt x="21521" y="8035"/>
                  </a:lnTo>
                  <a:lnTo>
                    <a:pt x="21574" y="8160"/>
                  </a:lnTo>
                  <a:lnTo>
                    <a:pt x="21600" y="8294"/>
                  </a:lnTo>
                  <a:lnTo>
                    <a:pt x="21600" y="8439"/>
                  </a:lnTo>
                  <a:lnTo>
                    <a:pt x="21567" y="8570"/>
                  </a:lnTo>
                  <a:lnTo>
                    <a:pt x="21508" y="8695"/>
                  </a:lnTo>
                  <a:lnTo>
                    <a:pt x="21416" y="8805"/>
                  </a:lnTo>
                  <a:lnTo>
                    <a:pt x="16554" y="13799"/>
                  </a:lnTo>
                  <a:lnTo>
                    <a:pt x="17720" y="20785"/>
                  </a:lnTo>
                  <a:lnTo>
                    <a:pt x="17733" y="20851"/>
                  </a:lnTo>
                  <a:lnTo>
                    <a:pt x="17740" y="20927"/>
                  </a:lnTo>
                  <a:lnTo>
                    <a:pt x="17727" y="21072"/>
                  </a:lnTo>
                  <a:lnTo>
                    <a:pt x="17681" y="21203"/>
                  </a:lnTo>
                  <a:lnTo>
                    <a:pt x="17608" y="21320"/>
                  </a:lnTo>
                  <a:lnTo>
                    <a:pt x="17516" y="21414"/>
                  </a:lnTo>
                  <a:lnTo>
                    <a:pt x="17407" y="21490"/>
                  </a:lnTo>
                  <a:lnTo>
                    <a:pt x="17275" y="21538"/>
                  </a:lnTo>
                  <a:lnTo>
                    <a:pt x="17144" y="21552"/>
                  </a:lnTo>
                  <a:lnTo>
                    <a:pt x="16999" y="21538"/>
                  </a:lnTo>
                  <a:lnTo>
                    <a:pt x="16867" y="21483"/>
                  </a:lnTo>
                  <a:lnTo>
                    <a:pt x="10833" y="18183"/>
                  </a:lnTo>
                  <a:lnTo>
                    <a:pt x="4815" y="21524"/>
                  </a:lnTo>
                  <a:lnTo>
                    <a:pt x="4680" y="21579"/>
                  </a:lnTo>
                  <a:lnTo>
                    <a:pt x="4535" y="21600"/>
                  </a:lnTo>
                  <a:lnTo>
                    <a:pt x="4410" y="21586"/>
                  </a:lnTo>
                  <a:lnTo>
                    <a:pt x="4292" y="21545"/>
                  </a:lnTo>
                  <a:lnTo>
                    <a:pt x="4180" y="21476"/>
                  </a:lnTo>
                  <a:lnTo>
                    <a:pt x="4084" y="21379"/>
                  </a:lnTo>
                  <a:lnTo>
                    <a:pt x="4012" y="21272"/>
                  </a:lnTo>
                  <a:lnTo>
                    <a:pt x="3959" y="21141"/>
                  </a:lnTo>
                  <a:lnTo>
                    <a:pt x="3939" y="21003"/>
                  </a:lnTo>
                  <a:lnTo>
                    <a:pt x="3946" y="20865"/>
                  </a:lnTo>
                  <a:lnTo>
                    <a:pt x="5072" y="13834"/>
                  </a:lnTo>
                  <a:lnTo>
                    <a:pt x="184" y="8871"/>
                  </a:lnTo>
                  <a:lnTo>
                    <a:pt x="99" y="8764"/>
                  </a:lnTo>
                  <a:lnTo>
                    <a:pt x="40" y="8639"/>
                  </a:lnTo>
                  <a:lnTo>
                    <a:pt x="7" y="8508"/>
                  </a:lnTo>
                  <a:lnTo>
                    <a:pt x="0" y="8370"/>
                  </a:lnTo>
                  <a:lnTo>
                    <a:pt x="26" y="8229"/>
                  </a:lnTo>
                  <a:lnTo>
                    <a:pt x="86" y="8104"/>
                  </a:lnTo>
                  <a:lnTo>
                    <a:pt x="165" y="7994"/>
                  </a:lnTo>
                  <a:lnTo>
                    <a:pt x="263" y="7904"/>
                  </a:lnTo>
                  <a:lnTo>
                    <a:pt x="379" y="7842"/>
                  </a:lnTo>
                  <a:lnTo>
                    <a:pt x="511" y="7801"/>
                  </a:lnTo>
                  <a:lnTo>
                    <a:pt x="7256" y="6751"/>
                  </a:lnTo>
                  <a:lnTo>
                    <a:pt x="10243" y="349"/>
                  </a:lnTo>
                  <a:lnTo>
                    <a:pt x="10322" y="235"/>
                  </a:lnTo>
                  <a:lnTo>
                    <a:pt x="10415" y="131"/>
                  </a:lnTo>
                  <a:lnTo>
                    <a:pt x="10523" y="62"/>
                  </a:lnTo>
                  <a:lnTo>
                    <a:pt x="10648" y="14"/>
                  </a:lnTo>
                  <a:lnTo>
                    <a:pt x="10780"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33" name="Text"/>
            <p:cNvSpPr txBox="1"/>
            <p:nvPr/>
          </p:nvSpPr>
          <p:spPr>
            <a:xfrm>
              <a:off x="0" y="0"/>
              <a:ext cx="250198"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 </a:t>
              </a:r>
            </a:p>
          </p:txBody>
        </p:sp>
      </p:grpSp>
      <p:grpSp>
        <p:nvGrpSpPr>
          <p:cNvPr id="337" name="Group 56"/>
          <p:cNvGrpSpPr/>
          <p:nvPr/>
        </p:nvGrpSpPr>
        <p:grpSpPr>
          <a:xfrm>
            <a:off x="10320510" y="4422961"/>
            <a:ext cx="159619" cy="148572"/>
            <a:chOff x="0" y="0"/>
            <a:chExt cx="159617" cy="148570"/>
          </a:xfrm>
        </p:grpSpPr>
        <p:sp>
          <p:nvSpPr>
            <p:cNvPr id="335" name="Freeform 73"/>
            <p:cNvSpPr/>
            <p:nvPr/>
          </p:nvSpPr>
          <p:spPr>
            <a:xfrm>
              <a:off x="0" y="56644"/>
              <a:ext cx="98642" cy="91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75" y="0"/>
                  </a:moveTo>
                  <a:lnTo>
                    <a:pt x="10883" y="0"/>
                  </a:lnTo>
                  <a:lnTo>
                    <a:pt x="11096" y="57"/>
                  </a:lnTo>
                  <a:lnTo>
                    <a:pt x="11298" y="160"/>
                  </a:lnTo>
                  <a:lnTo>
                    <a:pt x="11469" y="309"/>
                  </a:lnTo>
                  <a:lnTo>
                    <a:pt x="11618" y="497"/>
                  </a:lnTo>
                  <a:lnTo>
                    <a:pt x="11703" y="703"/>
                  </a:lnTo>
                  <a:lnTo>
                    <a:pt x="11756" y="932"/>
                  </a:lnTo>
                  <a:lnTo>
                    <a:pt x="11756" y="1161"/>
                  </a:lnTo>
                  <a:lnTo>
                    <a:pt x="11703" y="1389"/>
                  </a:lnTo>
                  <a:lnTo>
                    <a:pt x="11618" y="1601"/>
                  </a:lnTo>
                  <a:lnTo>
                    <a:pt x="11469" y="1784"/>
                  </a:lnTo>
                  <a:lnTo>
                    <a:pt x="3148" y="10726"/>
                  </a:lnTo>
                  <a:lnTo>
                    <a:pt x="2829" y="11103"/>
                  </a:lnTo>
                  <a:lnTo>
                    <a:pt x="2567" y="11509"/>
                  </a:lnTo>
                  <a:lnTo>
                    <a:pt x="2354" y="11943"/>
                  </a:lnTo>
                  <a:lnTo>
                    <a:pt x="2173" y="12384"/>
                  </a:lnTo>
                  <a:lnTo>
                    <a:pt x="2056" y="12853"/>
                  </a:lnTo>
                  <a:lnTo>
                    <a:pt x="1982" y="13333"/>
                  </a:lnTo>
                  <a:lnTo>
                    <a:pt x="1960" y="13807"/>
                  </a:lnTo>
                  <a:lnTo>
                    <a:pt x="1982" y="14288"/>
                  </a:lnTo>
                  <a:lnTo>
                    <a:pt x="2056" y="14751"/>
                  </a:lnTo>
                  <a:lnTo>
                    <a:pt x="2173" y="15219"/>
                  </a:lnTo>
                  <a:lnTo>
                    <a:pt x="2354" y="15671"/>
                  </a:lnTo>
                  <a:lnTo>
                    <a:pt x="2567" y="16106"/>
                  </a:lnTo>
                  <a:lnTo>
                    <a:pt x="2829" y="16506"/>
                  </a:lnTo>
                  <a:lnTo>
                    <a:pt x="3148" y="16889"/>
                  </a:lnTo>
                  <a:lnTo>
                    <a:pt x="4400" y="18233"/>
                  </a:lnTo>
                  <a:lnTo>
                    <a:pt x="4757" y="18576"/>
                  </a:lnTo>
                  <a:lnTo>
                    <a:pt x="5130" y="18861"/>
                  </a:lnTo>
                  <a:lnTo>
                    <a:pt x="5535" y="19084"/>
                  </a:lnTo>
                  <a:lnTo>
                    <a:pt x="5955" y="19279"/>
                  </a:lnTo>
                  <a:lnTo>
                    <a:pt x="6392" y="19405"/>
                  </a:lnTo>
                  <a:lnTo>
                    <a:pt x="6824" y="19485"/>
                  </a:lnTo>
                  <a:lnTo>
                    <a:pt x="7271" y="19507"/>
                  </a:lnTo>
                  <a:lnTo>
                    <a:pt x="7713" y="19485"/>
                  </a:lnTo>
                  <a:lnTo>
                    <a:pt x="8161" y="19405"/>
                  </a:lnTo>
                  <a:lnTo>
                    <a:pt x="8597" y="19279"/>
                  </a:lnTo>
                  <a:lnTo>
                    <a:pt x="9008" y="19084"/>
                  </a:lnTo>
                  <a:lnTo>
                    <a:pt x="9412" y="18861"/>
                  </a:lnTo>
                  <a:lnTo>
                    <a:pt x="9791" y="18576"/>
                  </a:lnTo>
                  <a:lnTo>
                    <a:pt x="10142" y="18233"/>
                  </a:lnTo>
                  <a:lnTo>
                    <a:pt x="18473" y="9302"/>
                  </a:lnTo>
                  <a:lnTo>
                    <a:pt x="18782" y="8919"/>
                  </a:lnTo>
                  <a:lnTo>
                    <a:pt x="19054" y="8507"/>
                  </a:lnTo>
                  <a:lnTo>
                    <a:pt x="19267" y="8073"/>
                  </a:lnTo>
                  <a:lnTo>
                    <a:pt x="19437" y="7633"/>
                  </a:lnTo>
                  <a:lnTo>
                    <a:pt x="19565" y="7164"/>
                  </a:lnTo>
                  <a:lnTo>
                    <a:pt x="19629" y="6701"/>
                  </a:lnTo>
                  <a:lnTo>
                    <a:pt x="19661" y="6220"/>
                  </a:lnTo>
                  <a:lnTo>
                    <a:pt x="19629" y="5746"/>
                  </a:lnTo>
                  <a:lnTo>
                    <a:pt x="19565" y="5266"/>
                  </a:lnTo>
                  <a:lnTo>
                    <a:pt x="19437" y="4797"/>
                  </a:lnTo>
                  <a:lnTo>
                    <a:pt x="19267" y="4357"/>
                  </a:lnTo>
                  <a:lnTo>
                    <a:pt x="19054" y="3922"/>
                  </a:lnTo>
                  <a:lnTo>
                    <a:pt x="18782" y="3516"/>
                  </a:lnTo>
                  <a:lnTo>
                    <a:pt x="18473" y="3127"/>
                  </a:lnTo>
                  <a:lnTo>
                    <a:pt x="18324" y="2944"/>
                  </a:lnTo>
                  <a:lnTo>
                    <a:pt x="18228" y="2727"/>
                  </a:lnTo>
                  <a:lnTo>
                    <a:pt x="18186" y="2504"/>
                  </a:lnTo>
                  <a:lnTo>
                    <a:pt x="18186" y="2275"/>
                  </a:lnTo>
                  <a:lnTo>
                    <a:pt x="18228" y="2047"/>
                  </a:lnTo>
                  <a:lnTo>
                    <a:pt x="18324" y="1841"/>
                  </a:lnTo>
                  <a:lnTo>
                    <a:pt x="18473" y="1647"/>
                  </a:lnTo>
                  <a:lnTo>
                    <a:pt x="18644" y="1498"/>
                  </a:lnTo>
                  <a:lnTo>
                    <a:pt x="18846" y="1401"/>
                  </a:lnTo>
                  <a:lnTo>
                    <a:pt x="19054" y="1344"/>
                  </a:lnTo>
                  <a:lnTo>
                    <a:pt x="19267" y="1344"/>
                  </a:lnTo>
                  <a:lnTo>
                    <a:pt x="19480" y="1401"/>
                  </a:lnTo>
                  <a:lnTo>
                    <a:pt x="19682" y="1498"/>
                  </a:lnTo>
                  <a:lnTo>
                    <a:pt x="19853" y="1647"/>
                  </a:lnTo>
                  <a:lnTo>
                    <a:pt x="20242" y="2115"/>
                  </a:lnTo>
                  <a:lnTo>
                    <a:pt x="20583" y="2590"/>
                  </a:lnTo>
                  <a:lnTo>
                    <a:pt x="20870" y="3116"/>
                  </a:lnTo>
                  <a:lnTo>
                    <a:pt x="21110" y="3648"/>
                  </a:lnTo>
                  <a:lnTo>
                    <a:pt x="21312" y="4197"/>
                  </a:lnTo>
                  <a:lnTo>
                    <a:pt x="21462" y="4763"/>
                  </a:lnTo>
                  <a:lnTo>
                    <a:pt x="21557" y="5346"/>
                  </a:lnTo>
                  <a:lnTo>
                    <a:pt x="21600" y="5923"/>
                  </a:lnTo>
                  <a:lnTo>
                    <a:pt x="21600" y="6506"/>
                  </a:lnTo>
                  <a:lnTo>
                    <a:pt x="21557" y="7084"/>
                  </a:lnTo>
                  <a:lnTo>
                    <a:pt x="21462" y="7667"/>
                  </a:lnTo>
                  <a:lnTo>
                    <a:pt x="21312" y="8233"/>
                  </a:lnTo>
                  <a:lnTo>
                    <a:pt x="21110" y="8782"/>
                  </a:lnTo>
                  <a:lnTo>
                    <a:pt x="20870" y="9313"/>
                  </a:lnTo>
                  <a:lnTo>
                    <a:pt x="20583" y="9839"/>
                  </a:lnTo>
                  <a:lnTo>
                    <a:pt x="20242" y="10325"/>
                  </a:lnTo>
                  <a:lnTo>
                    <a:pt x="19853" y="10783"/>
                  </a:lnTo>
                  <a:lnTo>
                    <a:pt x="11532" y="19713"/>
                  </a:lnTo>
                  <a:lnTo>
                    <a:pt x="11128" y="20108"/>
                  </a:lnTo>
                  <a:lnTo>
                    <a:pt x="10696" y="20462"/>
                  </a:lnTo>
                  <a:lnTo>
                    <a:pt x="10249" y="20771"/>
                  </a:lnTo>
                  <a:lnTo>
                    <a:pt x="9780" y="21023"/>
                  </a:lnTo>
                  <a:lnTo>
                    <a:pt x="9295" y="21234"/>
                  </a:lnTo>
                  <a:lnTo>
                    <a:pt x="8794" y="21394"/>
                  </a:lnTo>
                  <a:lnTo>
                    <a:pt x="8299" y="21509"/>
                  </a:lnTo>
                  <a:lnTo>
                    <a:pt x="7788" y="21577"/>
                  </a:lnTo>
                  <a:lnTo>
                    <a:pt x="7271" y="21600"/>
                  </a:lnTo>
                  <a:lnTo>
                    <a:pt x="6760" y="21577"/>
                  </a:lnTo>
                  <a:lnTo>
                    <a:pt x="6254" y="21509"/>
                  </a:lnTo>
                  <a:lnTo>
                    <a:pt x="5742" y="21394"/>
                  </a:lnTo>
                  <a:lnTo>
                    <a:pt x="5247" y="21234"/>
                  </a:lnTo>
                  <a:lnTo>
                    <a:pt x="4767" y="21023"/>
                  </a:lnTo>
                  <a:lnTo>
                    <a:pt x="4304" y="20771"/>
                  </a:lnTo>
                  <a:lnTo>
                    <a:pt x="3846" y="20462"/>
                  </a:lnTo>
                  <a:lnTo>
                    <a:pt x="3425" y="20108"/>
                  </a:lnTo>
                  <a:lnTo>
                    <a:pt x="3020" y="19713"/>
                  </a:lnTo>
                  <a:lnTo>
                    <a:pt x="1768" y="18370"/>
                  </a:lnTo>
                  <a:lnTo>
                    <a:pt x="1358" y="17889"/>
                  </a:lnTo>
                  <a:lnTo>
                    <a:pt x="1007" y="17392"/>
                  </a:lnTo>
                  <a:lnTo>
                    <a:pt x="698" y="16843"/>
                  </a:lnTo>
                  <a:lnTo>
                    <a:pt x="458" y="16277"/>
                  </a:lnTo>
                  <a:lnTo>
                    <a:pt x="256" y="15683"/>
                  </a:lnTo>
                  <a:lnTo>
                    <a:pt x="117" y="15071"/>
                  </a:lnTo>
                  <a:lnTo>
                    <a:pt x="32" y="14448"/>
                  </a:lnTo>
                  <a:lnTo>
                    <a:pt x="0" y="13807"/>
                  </a:lnTo>
                  <a:lnTo>
                    <a:pt x="32" y="13161"/>
                  </a:lnTo>
                  <a:lnTo>
                    <a:pt x="117" y="12532"/>
                  </a:lnTo>
                  <a:lnTo>
                    <a:pt x="256" y="11921"/>
                  </a:lnTo>
                  <a:lnTo>
                    <a:pt x="458" y="11326"/>
                  </a:lnTo>
                  <a:lnTo>
                    <a:pt x="708" y="10760"/>
                  </a:lnTo>
                  <a:lnTo>
                    <a:pt x="1007" y="10223"/>
                  </a:lnTo>
                  <a:lnTo>
                    <a:pt x="1369" y="9714"/>
                  </a:lnTo>
                  <a:lnTo>
                    <a:pt x="1768" y="9233"/>
                  </a:lnTo>
                  <a:lnTo>
                    <a:pt x="10089" y="309"/>
                  </a:lnTo>
                  <a:lnTo>
                    <a:pt x="10270" y="160"/>
                  </a:lnTo>
                  <a:lnTo>
                    <a:pt x="10462" y="57"/>
                  </a:lnTo>
                  <a:lnTo>
                    <a:pt x="10675"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sp>
          <p:nvSpPr>
            <p:cNvPr id="336" name="Freeform 74"/>
            <p:cNvSpPr/>
            <p:nvPr/>
          </p:nvSpPr>
          <p:spPr>
            <a:xfrm>
              <a:off x="60976" y="-1"/>
              <a:ext cx="98642" cy="91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63" y="0"/>
                  </a:moveTo>
                  <a:lnTo>
                    <a:pt x="14606" y="0"/>
                  </a:lnTo>
                  <a:lnTo>
                    <a:pt x="15144" y="46"/>
                  </a:lnTo>
                  <a:lnTo>
                    <a:pt x="15687" y="160"/>
                  </a:lnTo>
                  <a:lnTo>
                    <a:pt x="16204" y="309"/>
                  </a:lnTo>
                  <a:lnTo>
                    <a:pt x="16726" y="520"/>
                  </a:lnTo>
                  <a:lnTo>
                    <a:pt x="17221" y="783"/>
                  </a:lnTo>
                  <a:lnTo>
                    <a:pt x="17701" y="1092"/>
                  </a:lnTo>
                  <a:lnTo>
                    <a:pt x="18154" y="1458"/>
                  </a:lnTo>
                  <a:lnTo>
                    <a:pt x="18590" y="1875"/>
                  </a:lnTo>
                  <a:lnTo>
                    <a:pt x="19842" y="3219"/>
                  </a:lnTo>
                  <a:lnTo>
                    <a:pt x="20242" y="3699"/>
                  </a:lnTo>
                  <a:lnTo>
                    <a:pt x="20593" y="4208"/>
                  </a:lnTo>
                  <a:lnTo>
                    <a:pt x="20892" y="4745"/>
                  </a:lnTo>
                  <a:lnTo>
                    <a:pt x="21142" y="5311"/>
                  </a:lnTo>
                  <a:lnTo>
                    <a:pt x="21344" y="5906"/>
                  </a:lnTo>
                  <a:lnTo>
                    <a:pt x="21483" y="6518"/>
                  </a:lnTo>
                  <a:lnTo>
                    <a:pt x="21568" y="7141"/>
                  </a:lnTo>
                  <a:lnTo>
                    <a:pt x="21600" y="7793"/>
                  </a:lnTo>
                  <a:lnTo>
                    <a:pt x="21568" y="8427"/>
                  </a:lnTo>
                  <a:lnTo>
                    <a:pt x="21483" y="9056"/>
                  </a:lnTo>
                  <a:lnTo>
                    <a:pt x="21334" y="9668"/>
                  </a:lnTo>
                  <a:lnTo>
                    <a:pt x="21142" y="10263"/>
                  </a:lnTo>
                  <a:lnTo>
                    <a:pt x="20892" y="10829"/>
                  </a:lnTo>
                  <a:lnTo>
                    <a:pt x="20583" y="11377"/>
                  </a:lnTo>
                  <a:lnTo>
                    <a:pt x="20231" y="11875"/>
                  </a:lnTo>
                  <a:lnTo>
                    <a:pt x="19832" y="12355"/>
                  </a:lnTo>
                  <a:lnTo>
                    <a:pt x="11511" y="21297"/>
                  </a:lnTo>
                  <a:lnTo>
                    <a:pt x="11362" y="21428"/>
                  </a:lnTo>
                  <a:lnTo>
                    <a:pt x="11192" y="21520"/>
                  </a:lnTo>
                  <a:lnTo>
                    <a:pt x="11000" y="21577"/>
                  </a:lnTo>
                  <a:lnTo>
                    <a:pt x="10824" y="21600"/>
                  </a:lnTo>
                  <a:lnTo>
                    <a:pt x="10643" y="21577"/>
                  </a:lnTo>
                  <a:lnTo>
                    <a:pt x="10462" y="21520"/>
                  </a:lnTo>
                  <a:lnTo>
                    <a:pt x="10291" y="21417"/>
                  </a:lnTo>
                  <a:lnTo>
                    <a:pt x="10131" y="21297"/>
                  </a:lnTo>
                  <a:lnTo>
                    <a:pt x="9993" y="21103"/>
                  </a:lnTo>
                  <a:lnTo>
                    <a:pt x="9897" y="20885"/>
                  </a:lnTo>
                  <a:lnTo>
                    <a:pt x="9855" y="20657"/>
                  </a:lnTo>
                  <a:lnTo>
                    <a:pt x="9855" y="20428"/>
                  </a:lnTo>
                  <a:lnTo>
                    <a:pt x="9897" y="20205"/>
                  </a:lnTo>
                  <a:lnTo>
                    <a:pt x="9993" y="19999"/>
                  </a:lnTo>
                  <a:lnTo>
                    <a:pt x="10131" y="19805"/>
                  </a:lnTo>
                  <a:lnTo>
                    <a:pt x="18452" y="10874"/>
                  </a:lnTo>
                  <a:lnTo>
                    <a:pt x="18771" y="10486"/>
                  </a:lnTo>
                  <a:lnTo>
                    <a:pt x="19038" y="10091"/>
                  </a:lnTo>
                  <a:lnTo>
                    <a:pt x="19256" y="9657"/>
                  </a:lnTo>
                  <a:lnTo>
                    <a:pt x="19427" y="9205"/>
                  </a:lnTo>
                  <a:lnTo>
                    <a:pt x="19544" y="8736"/>
                  </a:lnTo>
                  <a:lnTo>
                    <a:pt x="19618" y="8267"/>
                  </a:lnTo>
                  <a:lnTo>
                    <a:pt x="19650" y="7793"/>
                  </a:lnTo>
                  <a:lnTo>
                    <a:pt x="19618" y="7312"/>
                  </a:lnTo>
                  <a:lnTo>
                    <a:pt x="19544" y="6838"/>
                  </a:lnTo>
                  <a:lnTo>
                    <a:pt x="19427" y="6369"/>
                  </a:lnTo>
                  <a:lnTo>
                    <a:pt x="19256" y="5929"/>
                  </a:lnTo>
                  <a:lnTo>
                    <a:pt x="19038" y="5494"/>
                  </a:lnTo>
                  <a:lnTo>
                    <a:pt x="18771" y="5083"/>
                  </a:lnTo>
                  <a:lnTo>
                    <a:pt x="18452" y="4711"/>
                  </a:lnTo>
                  <a:lnTo>
                    <a:pt x="17200" y="3367"/>
                  </a:lnTo>
                  <a:lnTo>
                    <a:pt x="16854" y="3024"/>
                  </a:lnTo>
                  <a:lnTo>
                    <a:pt x="16470" y="2739"/>
                  </a:lnTo>
                  <a:lnTo>
                    <a:pt x="16065" y="2504"/>
                  </a:lnTo>
                  <a:lnTo>
                    <a:pt x="15655" y="2321"/>
                  </a:lnTo>
                  <a:lnTo>
                    <a:pt x="15219" y="2195"/>
                  </a:lnTo>
                  <a:lnTo>
                    <a:pt x="14776" y="2115"/>
                  </a:lnTo>
                  <a:lnTo>
                    <a:pt x="14329" y="2081"/>
                  </a:lnTo>
                  <a:lnTo>
                    <a:pt x="13887" y="2115"/>
                  </a:lnTo>
                  <a:lnTo>
                    <a:pt x="13450" y="2195"/>
                  </a:lnTo>
                  <a:lnTo>
                    <a:pt x="13013" y="2321"/>
                  </a:lnTo>
                  <a:lnTo>
                    <a:pt x="12592" y="2504"/>
                  </a:lnTo>
                  <a:lnTo>
                    <a:pt x="12188" y="2739"/>
                  </a:lnTo>
                  <a:lnTo>
                    <a:pt x="11820" y="3024"/>
                  </a:lnTo>
                  <a:lnTo>
                    <a:pt x="11458" y="3367"/>
                  </a:lnTo>
                  <a:lnTo>
                    <a:pt x="3137" y="12298"/>
                  </a:lnTo>
                  <a:lnTo>
                    <a:pt x="2818" y="12670"/>
                  </a:lnTo>
                  <a:lnTo>
                    <a:pt x="2557" y="13081"/>
                  </a:lnTo>
                  <a:lnTo>
                    <a:pt x="2333" y="13516"/>
                  </a:lnTo>
                  <a:lnTo>
                    <a:pt x="2163" y="13967"/>
                  </a:lnTo>
                  <a:lnTo>
                    <a:pt x="2045" y="14425"/>
                  </a:lnTo>
                  <a:lnTo>
                    <a:pt x="1971" y="14899"/>
                  </a:lnTo>
                  <a:lnTo>
                    <a:pt x="1950" y="15380"/>
                  </a:lnTo>
                  <a:lnTo>
                    <a:pt x="1971" y="15854"/>
                  </a:lnTo>
                  <a:lnTo>
                    <a:pt x="2045" y="16334"/>
                  </a:lnTo>
                  <a:lnTo>
                    <a:pt x="2163" y="16792"/>
                  </a:lnTo>
                  <a:lnTo>
                    <a:pt x="2333" y="17243"/>
                  </a:lnTo>
                  <a:lnTo>
                    <a:pt x="2557" y="17678"/>
                  </a:lnTo>
                  <a:lnTo>
                    <a:pt x="2818" y="18084"/>
                  </a:lnTo>
                  <a:lnTo>
                    <a:pt x="3137" y="18461"/>
                  </a:lnTo>
                  <a:lnTo>
                    <a:pt x="3276" y="18656"/>
                  </a:lnTo>
                  <a:lnTo>
                    <a:pt x="3372" y="18861"/>
                  </a:lnTo>
                  <a:lnTo>
                    <a:pt x="3414" y="19090"/>
                  </a:lnTo>
                  <a:lnTo>
                    <a:pt x="3414" y="19313"/>
                  </a:lnTo>
                  <a:lnTo>
                    <a:pt x="3372" y="19542"/>
                  </a:lnTo>
                  <a:lnTo>
                    <a:pt x="3276" y="19759"/>
                  </a:lnTo>
                  <a:lnTo>
                    <a:pt x="3137" y="19942"/>
                  </a:lnTo>
                  <a:lnTo>
                    <a:pt x="2956" y="20102"/>
                  </a:lnTo>
                  <a:lnTo>
                    <a:pt x="2754" y="20205"/>
                  </a:lnTo>
                  <a:lnTo>
                    <a:pt x="2557" y="20245"/>
                  </a:lnTo>
                  <a:lnTo>
                    <a:pt x="2344" y="20245"/>
                  </a:lnTo>
                  <a:lnTo>
                    <a:pt x="2131" y="20205"/>
                  </a:lnTo>
                  <a:lnTo>
                    <a:pt x="1928" y="20102"/>
                  </a:lnTo>
                  <a:lnTo>
                    <a:pt x="1747" y="19942"/>
                  </a:lnTo>
                  <a:lnTo>
                    <a:pt x="1369" y="19485"/>
                  </a:lnTo>
                  <a:lnTo>
                    <a:pt x="1028" y="18999"/>
                  </a:lnTo>
                  <a:lnTo>
                    <a:pt x="730" y="18484"/>
                  </a:lnTo>
                  <a:lnTo>
                    <a:pt x="490" y="17952"/>
                  </a:lnTo>
                  <a:lnTo>
                    <a:pt x="298" y="17392"/>
                  </a:lnTo>
                  <a:lnTo>
                    <a:pt x="149" y="16826"/>
                  </a:lnTo>
                  <a:lnTo>
                    <a:pt x="53" y="16254"/>
                  </a:lnTo>
                  <a:lnTo>
                    <a:pt x="0" y="15677"/>
                  </a:lnTo>
                  <a:lnTo>
                    <a:pt x="0" y="15082"/>
                  </a:lnTo>
                  <a:lnTo>
                    <a:pt x="53" y="14505"/>
                  </a:lnTo>
                  <a:lnTo>
                    <a:pt x="149" y="13922"/>
                  </a:lnTo>
                  <a:lnTo>
                    <a:pt x="298" y="13367"/>
                  </a:lnTo>
                  <a:lnTo>
                    <a:pt x="490" y="12807"/>
                  </a:lnTo>
                  <a:lnTo>
                    <a:pt x="730" y="12275"/>
                  </a:lnTo>
                  <a:lnTo>
                    <a:pt x="1028" y="11761"/>
                  </a:lnTo>
                  <a:lnTo>
                    <a:pt x="1369" y="11275"/>
                  </a:lnTo>
                  <a:lnTo>
                    <a:pt x="1747" y="10806"/>
                  </a:lnTo>
                  <a:lnTo>
                    <a:pt x="10078" y="1875"/>
                  </a:lnTo>
                  <a:lnTo>
                    <a:pt x="10504" y="1458"/>
                  </a:lnTo>
                  <a:lnTo>
                    <a:pt x="10957" y="1092"/>
                  </a:lnTo>
                  <a:lnTo>
                    <a:pt x="11437" y="783"/>
                  </a:lnTo>
                  <a:lnTo>
                    <a:pt x="11932" y="520"/>
                  </a:lnTo>
                  <a:lnTo>
                    <a:pt x="12454" y="309"/>
                  </a:lnTo>
                  <a:lnTo>
                    <a:pt x="12981" y="160"/>
                  </a:lnTo>
                  <a:lnTo>
                    <a:pt x="13514" y="46"/>
                  </a:lnTo>
                  <a:lnTo>
                    <a:pt x="14063" y="0"/>
                  </a:lnTo>
                  <a:close/>
                </a:path>
              </a:pathLst>
            </a:custGeom>
            <a:solidFill>
              <a:srgbClr val="8497B0"/>
            </a:solidFill>
            <a:ln w="12700" cap="flat">
              <a:noFill/>
              <a:miter lim="400000"/>
            </a:ln>
            <a:effectLst/>
          </p:spPr>
          <p:txBody>
            <a:bodyPr wrap="square" lIns="45719" tIns="45719" rIns="45719" bIns="45719" numCol="1" anchor="t">
              <a:noAutofit/>
            </a:bodyPr>
            <a:lstStyle/>
            <a:p>
              <a:pPr/>
            </a:p>
          </p:txBody>
        </p:sp>
      </p:grpSp>
      <p:grpSp>
        <p:nvGrpSpPr>
          <p:cNvPr id="340" name="Group 59"/>
          <p:cNvGrpSpPr/>
          <p:nvPr/>
        </p:nvGrpSpPr>
        <p:grpSpPr>
          <a:xfrm>
            <a:off x="9794061" y="3094034"/>
            <a:ext cx="325643" cy="325643"/>
            <a:chOff x="0" y="0"/>
            <a:chExt cx="325641" cy="325641"/>
          </a:xfrm>
        </p:grpSpPr>
        <p:sp>
          <p:nvSpPr>
            <p:cNvPr id="338" name="Oval 60"/>
            <p:cNvSpPr/>
            <p:nvPr/>
          </p:nvSpPr>
          <p:spPr>
            <a:xfrm>
              <a:off x="0" y="0"/>
              <a:ext cx="325642" cy="325642"/>
            </a:xfrm>
            <a:prstGeom prst="ellipse">
              <a:avLst/>
            </a:prstGeom>
            <a:solidFill>
              <a:srgbClr val="8497B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39" name="Freeform 23"/>
            <p:cNvSpPr/>
            <p:nvPr/>
          </p:nvSpPr>
          <p:spPr>
            <a:xfrm>
              <a:off x="74062" y="74170"/>
              <a:ext cx="177519" cy="177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7" y="3346"/>
                  </a:moveTo>
                  <a:lnTo>
                    <a:pt x="8643" y="13760"/>
                  </a:lnTo>
                  <a:lnTo>
                    <a:pt x="12078" y="19602"/>
                  </a:lnTo>
                  <a:lnTo>
                    <a:pt x="19117" y="3346"/>
                  </a:lnTo>
                  <a:close/>
                  <a:moveTo>
                    <a:pt x="18179" y="2529"/>
                  </a:moveTo>
                  <a:lnTo>
                    <a:pt x="2009" y="9620"/>
                  </a:lnTo>
                  <a:lnTo>
                    <a:pt x="7764" y="12880"/>
                  </a:lnTo>
                  <a:lnTo>
                    <a:pt x="18179" y="2529"/>
                  </a:lnTo>
                  <a:close/>
                  <a:moveTo>
                    <a:pt x="20971" y="0"/>
                  </a:moveTo>
                  <a:lnTo>
                    <a:pt x="21086" y="13"/>
                  </a:lnTo>
                  <a:lnTo>
                    <a:pt x="21205" y="46"/>
                  </a:lnTo>
                  <a:lnTo>
                    <a:pt x="21317" y="105"/>
                  </a:lnTo>
                  <a:lnTo>
                    <a:pt x="21416" y="185"/>
                  </a:lnTo>
                  <a:lnTo>
                    <a:pt x="21495" y="284"/>
                  </a:lnTo>
                  <a:lnTo>
                    <a:pt x="21554" y="389"/>
                  </a:lnTo>
                  <a:lnTo>
                    <a:pt x="21587" y="504"/>
                  </a:lnTo>
                  <a:lnTo>
                    <a:pt x="21600" y="623"/>
                  </a:lnTo>
                  <a:lnTo>
                    <a:pt x="21587" y="748"/>
                  </a:lnTo>
                  <a:lnTo>
                    <a:pt x="21547" y="867"/>
                  </a:lnTo>
                  <a:lnTo>
                    <a:pt x="12726" y="21224"/>
                  </a:lnTo>
                  <a:lnTo>
                    <a:pt x="12660" y="21349"/>
                  </a:lnTo>
                  <a:lnTo>
                    <a:pt x="12571" y="21448"/>
                  </a:lnTo>
                  <a:lnTo>
                    <a:pt x="12460" y="21527"/>
                  </a:lnTo>
                  <a:lnTo>
                    <a:pt x="12334" y="21574"/>
                  </a:lnTo>
                  <a:lnTo>
                    <a:pt x="12196" y="21600"/>
                  </a:lnTo>
                  <a:lnTo>
                    <a:pt x="12157" y="21600"/>
                  </a:lnTo>
                  <a:lnTo>
                    <a:pt x="12031" y="21587"/>
                  </a:lnTo>
                  <a:lnTo>
                    <a:pt x="11906" y="21547"/>
                  </a:lnTo>
                  <a:lnTo>
                    <a:pt x="11794" y="21481"/>
                  </a:lnTo>
                  <a:lnTo>
                    <a:pt x="11702" y="21396"/>
                  </a:lnTo>
                  <a:lnTo>
                    <a:pt x="11623" y="21290"/>
                  </a:lnTo>
                  <a:lnTo>
                    <a:pt x="7409" y="14116"/>
                  </a:lnTo>
                  <a:lnTo>
                    <a:pt x="316" y="10088"/>
                  </a:lnTo>
                  <a:lnTo>
                    <a:pt x="204" y="10009"/>
                  </a:lnTo>
                  <a:lnTo>
                    <a:pt x="112" y="9910"/>
                  </a:lnTo>
                  <a:lnTo>
                    <a:pt x="46" y="9785"/>
                  </a:lnTo>
                  <a:lnTo>
                    <a:pt x="7" y="9659"/>
                  </a:lnTo>
                  <a:lnTo>
                    <a:pt x="0" y="9514"/>
                  </a:lnTo>
                  <a:lnTo>
                    <a:pt x="26" y="9382"/>
                  </a:lnTo>
                  <a:lnTo>
                    <a:pt x="79" y="9254"/>
                  </a:lnTo>
                  <a:lnTo>
                    <a:pt x="151" y="9142"/>
                  </a:lnTo>
                  <a:lnTo>
                    <a:pt x="257" y="9049"/>
                  </a:lnTo>
                  <a:lnTo>
                    <a:pt x="375" y="8977"/>
                  </a:lnTo>
                  <a:lnTo>
                    <a:pt x="20727" y="53"/>
                  </a:lnTo>
                  <a:lnTo>
                    <a:pt x="20846" y="13"/>
                  </a:lnTo>
                  <a:lnTo>
                    <a:pt x="20971" y="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341" name="TextBox 62"/>
          <p:cNvSpPr txBox="1"/>
          <p:nvPr/>
        </p:nvSpPr>
        <p:spPr>
          <a:xfrm>
            <a:off x="1099171" y="2110654"/>
            <a:ext cx="4186000"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solidFill>
                  <a:srgbClr val="808080"/>
                </a:solidFill>
                <a:latin typeface="+mn-lt"/>
                <a:ea typeface="+mn-ea"/>
                <a:cs typeface="+mn-cs"/>
                <a:sym typeface="Helvetica"/>
              </a:defRPr>
            </a:lvl1pPr>
          </a:lstStyle>
          <a:p>
            <a:pPr/>
            <a:r>
              <a:t>The Technical Solution</a:t>
            </a:r>
          </a:p>
        </p:txBody>
      </p:sp>
      <p:sp>
        <p:nvSpPr>
          <p:cNvPr id="342" name="BaETH"/>
          <p:cNvSpPr txBox="1"/>
          <p:nvPr/>
        </p:nvSpPr>
        <p:spPr>
          <a:xfrm>
            <a:off x="1046293" y="714999"/>
            <a:ext cx="2352413" cy="916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a:lnSpc>
                <a:spcPct val="150000"/>
              </a:lnSpc>
              <a:defRPr b="1" sz="5400">
                <a:solidFill>
                  <a:srgbClr val="FECB1C"/>
                </a:solidFill>
                <a:latin typeface="Calibri Light"/>
                <a:ea typeface="Calibri Light"/>
                <a:cs typeface="Calibri Light"/>
                <a:sym typeface="Calibri Light"/>
              </a:defRPr>
            </a:lvl1pPr>
          </a:lstStyle>
          <a:p>
            <a:pPr/>
            <a:r>
              <a:t>BaETH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5" name="PoA Nodes…"/>
          <p:cNvSpPr txBox="1"/>
          <p:nvPr>
            <p:ph type="body" sz="quarter" idx="4294967295"/>
          </p:nvPr>
        </p:nvSpPr>
        <p:spPr>
          <a:xfrm>
            <a:off x="5907087" y="1006420"/>
            <a:ext cx="3886204" cy="2380833"/>
          </a:xfrm>
          <a:prstGeom prst="rect">
            <a:avLst/>
          </a:prstGeom>
          <a:ln w="6350">
            <a:solidFill>
              <a:srgbClr val="02519A"/>
            </a:solidFill>
          </a:ln>
        </p:spPr>
        <p:txBody>
          <a:bodyPr lIns="45718" tIns="45718" rIns="45718" bIns="45718"/>
          <a:lstStyle/>
          <a:p>
            <a:pPr marL="0" indent="0">
              <a:lnSpc>
                <a:spcPct val="108000"/>
              </a:lnSpc>
              <a:spcBef>
                <a:spcPts val="0"/>
              </a:spcBef>
              <a:buClr>
                <a:srgbClr val="02519A"/>
              </a:buClr>
              <a:buSzTx/>
              <a:buFontTx/>
              <a:buNone/>
              <a:defRPr sz="1700">
                <a:latin typeface="Helvetica Light"/>
                <a:ea typeface="Helvetica Light"/>
                <a:cs typeface="Helvetica Light"/>
                <a:sym typeface="Helvetica Light"/>
              </a:defRPr>
            </a:pPr>
            <a:r>
              <a:t>PoA Nodes</a:t>
            </a:r>
            <a:endParaRPr sz="1800"/>
          </a:p>
          <a:p>
            <a:pPr>
              <a:lnSpc>
                <a:spcPct val="135000"/>
              </a:lnSpc>
              <a:spcBef>
                <a:spcPts val="0"/>
              </a:spcBef>
              <a:buClr>
                <a:srgbClr val="02519A"/>
              </a:buClr>
              <a:buFontTx/>
              <a:defRPr sz="1600">
                <a:latin typeface="Helvetica Light"/>
                <a:ea typeface="Helvetica Light"/>
                <a:cs typeface="Helvetica Light"/>
                <a:sym typeface="Helvetica Light"/>
              </a:defRPr>
            </a:pPr>
            <a:r>
              <a:t>BaETH Admin node</a:t>
            </a:r>
          </a:p>
          <a:p>
            <a:pPr>
              <a:lnSpc>
                <a:spcPct val="135000"/>
              </a:lnSpc>
              <a:spcBef>
                <a:spcPts val="0"/>
              </a:spcBef>
              <a:buClr>
                <a:srgbClr val="02519A"/>
              </a:buClr>
              <a:buFontTx/>
              <a:defRPr sz="1600">
                <a:latin typeface="Helvetica Light"/>
                <a:ea typeface="Helvetica Light"/>
                <a:cs typeface="Helvetica Light"/>
                <a:sym typeface="Helvetica Light"/>
              </a:defRPr>
            </a:pPr>
            <a:r>
              <a:t>BaETH operations/finance node</a:t>
            </a:r>
          </a:p>
          <a:p>
            <a:pPr>
              <a:lnSpc>
                <a:spcPct val="135000"/>
              </a:lnSpc>
              <a:spcBef>
                <a:spcPts val="0"/>
              </a:spcBef>
              <a:buClr>
                <a:srgbClr val="02519A"/>
              </a:buClr>
              <a:buFontTx/>
              <a:defRPr sz="1600">
                <a:latin typeface="Helvetica Light"/>
                <a:ea typeface="Helvetica Light"/>
                <a:cs typeface="Helvetica Light"/>
                <a:sym typeface="Helvetica Light"/>
              </a:defRPr>
            </a:pPr>
            <a:r>
              <a:t>Regulators node</a:t>
            </a:r>
          </a:p>
          <a:p>
            <a:pPr>
              <a:lnSpc>
                <a:spcPct val="135000"/>
              </a:lnSpc>
              <a:spcBef>
                <a:spcPts val="0"/>
              </a:spcBef>
              <a:buClr>
                <a:srgbClr val="02519A"/>
              </a:buClr>
              <a:buFontTx/>
              <a:defRPr sz="1600">
                <a:latin typeface="Helvetica Light"/>
                <a:ea typeface="Helvetica Light"/>
                <a:cs typeface="Helvetica Light"/>
                <a:sym typeface="Helvetica Light"/>
              </a:defRPr>
            </a:pPr>
            <a:r>
              <a:t>Credit rating agency node</a:t>
            </a:r>
          </a:p>
        </p:txBody>
      </p:sp>
      <p:sp>
        <p:nvSpPr>
          <p:cNvPr id="346" name="Text Placeholder 5"/>
          <p:cNvSpPr/>
          <p:nvPr/>
        </p:nvSpPr>
        <p:spPr>
          <a:xfrm>
            <a:off x="1930400" y="3473818"/>
            <a:ext cx="3886200" cy="2380833"/>
          </a:xfrm>
          <a:prstGeom prst="rect">
            <a:avLst/>
          </a:prstGeom>
          <a:ln w="6350">
            <a:solidFill>
              <a:srgbClr val="02519A"/>
            </a:solidFill>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108000"/>
              </a:lnSpc>
              <a:buClr>
                <a:srgbClr val="A8B400"/>
              </a:buClr>
              <a:defRPr sz="1700">
                <a:latin typeface="Helvetica Light"/>
                <a:ea typeface="Helvetica Light"/>
                <a:cs typeface="Helvetica Light"/>
                <a:sym typeface="Helvetica Light"/>
              </a:defRPr>
            </a:pPr>
            <a:r>
              <a:t>Roles</a:t>
            </a:r>
            <a:endParaRPr sz="1800"/>
          </a:p>
          <a:p>
            <a:pPr marL="228600" indent="-228600">
              <a:lnSpc>
                <a:spcPct val="135000"/>
              </a:lnSpc>
              <a:buClr>
                <a:srgbClr val="02519A"/>
              </a:buClr>
              <a:buSzPct val="100000"/>
              <a:buChar char="•"/>
              <a:defRPr sz="1600">
                <a:latin typeface="Helvetica Light"/>
                <a:ea typeface="Helvetica Light"/>
                <a:cs typeface="Helvetica Light"/>
                <a:sym typeface="Helvetica Light"/>
              </a:defRPr>
            </a:pPr>
            <a:r>
              <a:t>Customers</a:t>
            </a:r>
          </a:p>
          <a:p>
            <a:pPr marL="228600" indent="-228600">
              <a:lnSpc>
                <a:spcPct val="135000"/>
              </a:lnSpc>
              <a:buClr>
                <a:srgbClr val="02519A"/>
              </a:buClr>
              <a:buSzPct val="100000"/>
              <a:buChar char="•"/>
              <a:defRPr sz="1600">
                <a:latin typeface="Helvetica Light"/>
                <a:ea typeface="Helvetica Light"/>
                <a:cs typeface="Helvetica Light"/>
                <a:sym typeface="Helvetica Light"/>
              </a:defRPr>
            </a:pPr>
            <a:r>
              <a:t>Regulators</a:t>
            </a:r>
          </a:p>
          <a:p>
            <a:pPr marL="228600" indent="-228600">
              <a:lnSpc>
                <a:spcPct val="135000"/>
              </a:lnSpc>
              <a:buClr>
                <a:srgbClr val="02519A"/>
              </a:buClr>
              <a:buSzPct val="100000"/>
              <a:buChar char="•"/>
              <a:defRPr sz="1600">
                <a:latin typeface="Helvetica Light"/>
                <a:ea typeface="Helvetica Light"/>
                <a:cs typeface="Helvetica Light"/>
                <a:sym typeface="Helvetica Light"/>
              </a:defRPr>
            </a:pPr>
            <a:r>
              <a:t>Credit Rating Agency</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operations users screens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Finance users screens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Admin console</a:t>
            </a:r>
          </a:p>
        </p:txBody>
      </p:sp>
      <p:sp>
        <p:nvSpPr>
          <p:cNvPr id="347" name="Text Placeholder 5"/>
          <p:cNvSpPr/>
          <p:nvPr/>
        </p:nvSpPr>
        <p:spPr>
          <a:xfrm>
            <a:off x="5907087" y="3466328"/>
            <a:ext cx="3886203" cy="2380833"/>
          </a:xfrm>
          <a:prstGeom prst="rect">
            <a:avLst/>
          </a:prstGeom>
          <a:ln w="6350">
            <a:solidFill>
              <a:srgbClr val="02519A"/>
            </a:solidFill>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120000"/>
              </a:lnSpc>
              <a:defRPr sz="1700">
                <a:latin typeface="Helvetica Light"/>
                <a:ea typeface="Helvetica Light"/>
                <a:cs typeface="Helvetica Light"/>
                <a:sym typeface="Helvetica Light"/>
              </a:defRPr>
            </a:pPr>
            <a:r>
              <a:t>Smart Contracts</a:t>
            </a:r>
          </a:p>
          <a:p>
            <a:pPr marL="228599" indent="-228599">
              <a:lnSpc>
                <a:spcPct val="150000"/>
              </a:lnSpc>
              <a:buSzPct val="100000"/>
              <a:buChar char="•"/>
              <a:defRPr sz="1600">
                <a:latin typeface="Helvetica Light"/>
                <a:ea typeface="Helvetica Light"/>
                <a:cs typeface="Helvetica Light"/>
                <a:sym typeface="Helvetica Light"/>
              </a:defRPr>
            </a:pPr>
            <a:r>
              <a:t>OpenZeppelin ERC20 interfaces</a:t>
            </a:r>
          </a:p>
          <a:p>
            <a:pPr marL="228599" indent="-228599">
              <a:lnSpc>
                <a:spcPct val="150000"/>
              </a:lnSpc>
              <a:buSzPct val="100000"/>
              <a:buChar char="•"/>
              <a:defRPr sz="1600">
                <a:latin typeface="Helvetica Light"/>
                <a:ea typeface="Helvetica Light"/>
                <a:cs typeface="Helvetica Light"/>
                <a:sym typeface="Helvetica Light"/>
              </a:defRPr>
            </a:pPr>
            <a:r>
              <a:t>BaETHToken</a:t>
            </a:r>
          </a:p>
          <a:p>
            <a:pPr marL="228599" indent="-228599">
              <a:lnSpc>
                <a:spcPct val="150000"/>
              </a:lnSpc>
              <a:buSzPct val="100000"/>
              <a:buChar char="•"/>
              <a:defRPr sz="1600">
                <a:latin typeface="Helvetica Light"/>
                <a:ea typeface="Helvetica Light"/>
                <a:cs typeface="Helvetica Light"/>
                <a:sym typeface="Helvetica Light"/>
              </a:defRPr>
            </a:pPr>
            <a:r>
              <a:t>LoanLedger</a:t>
            </a:r>
          </a:p>
          <a:p>
            <a:pPr marL="228599" indent="-228599">
              <a:lnSpc>
                <a:spcPct val="150000"/>
              </a:lnSpc>
              <a:buSzPct val="100000"/>
              <a:buChar char="•"/>
              <a:defRPr sz="1600">
                <a:latin typeface="Helvetica Light"/>
                <a:ea typeface="Helvetica Light"/>
                <a:cs typeface="Helvetica Light"/>
                <a:sym typeface="Helvetica Light"/>
              </a:defRPr>
            </a:pPr>
            <a:r>
              <a:t>UserCustomerRegistry</a:t>
            </a:r>
          </a:p>
          <a:p>
            <a:pPr marL="228599" indent="-228599">
              <a:lnSpc>
                <a:spcPct val="150000"/>
              </a:lnSpc>
              <a:buSzPct val="100000"/>
              <a:buChar char="•"/>
              <a:defRPr sz="1600">
                <a:latin typeface="Helvetica Light"/>
                <a:ea typeface="Helvetica Light"/>
                <a:cs typeface="Helvetica Light"/>
                <a:sym typeface="Helvetica Light"/>
              </a:defRPr>
            </a:pPr>
            <a:r>
              <a:t>LoanAccount - </a:t>
            </a:r>
            <a:r>
              <a:rPr sz="1300"/>
              <a:t>Escrow loan account</a:t>
            </a:r>
          </a:p>
        </p:txBody>
      </p:sp>
      <p:sp>
        <p:nvSpPr>
          <p:cNvPr id="348" name="Nodes…"/>
          <p:cNvSpPr txBox="1"/>
          <p:nvPr/>
        </p:nvSpPr>
        <p:spPr>
          <a:xfrm>
            <a:off x="1930398" y="1003349"/>
            <a:ext cx="3886204" cy="2380833"/>
          </a:xfrm>
          <a:prstGeom prst="rect">
            <a:avLst/>
          </a:prstGeom>
          <a:ln w="6350">
            <a:solidFill>
              <a:srgbClr val="02519A"/>
            </a:solidFill>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886967">
              <a:lnSpc>
                <a:spcPct val="108000"/>
              </a:lnSpc>
              <a:defRPr sz="1700">
                <a:latin typeface="Helvetica Light"/>
                <a:ea typeface="Helvetica Light"/>
                <a:cs typeface="Helvetica Light"/>
                <a:sym typeface="Helvetica Light"/>
              </a:defRPr>
            </a:pPr>
            <a:r>
              <a:t>DApps - Node.js, UI + web3, Mobile</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Customers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Regulators screen</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Credit agency screens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operations users screens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Finance users screens</a:t>
            </a:r>
          </a:p>
          <a:p>
            <a:pPr marL="221741" indent="-221741" defTabSz="886967">
              <a:lnSpc>
                <a:spcPct val="135000"/>
              </a:lnSpc>
              <a:buClr>
                <a:srgbClr val="02519A"/>
              </a:buClr>
              <a:buSzPct val="100000"/>
              <a:buChar char="•"/>
              <a:defRPr sz="1600">
                <a:latin typeface="Helvetica Light"/>
                <a:ea typeface="Helvetica Light"/>
                <a:cs typeface="Helvetica Light"/>
                <a:sym typeface="Helvetica Light"/>
              </a:defRPr>
            </a:pPr>
            <a:r>
              <a:t>BaETH’s Admin console</a:t>
            </a:r>
          </a:p>
        </p:txBody>
      </p:sp>
      <p:sp>
        <p:nvSpPr>
          <p:cNvPr id="349" name="TextBox 3"/>
          <p:cNvSpPr txBox="1"/>
          <p:nvPr/>
        </p:nvSpPr>
        <p:spPr>
          <a:xfrm>
            <a:off x="647700" y="355600"/>
            <a:ext cx="3079903"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Proposed Entities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52" name="TextBox 3"/>
          <p:cNvSpPr txBox="1"/>
          <p:nvPr/>
        </p:nvSpPr>
        <p:spPr>
          <a:xfrm>
            <a:off x="647700" y="355600"/>
            <a:ext cx="4587139"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SmartContract - ERC20 Interface</a:t>
            </a:r>
          </a:p>
        </p:txBody>
      </p:sp>
      <p:sp>
        <p:nvSpPr>
          <p:cNvPr id="353"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54" name="Each user will be given a user blockchain account…"/>
          <p:cNvSpPr txBox="1"/>
          <p:nvPr/>
        </p:nvSpPr>
        <p:spPr>
          <a:xfrm>
            <a:off x="1291284" y="4924311"/>
            <a:ext cx="7729833" cy="12318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OpenZeppelin ERC20 tokens standard</a:t>
            </a:r>
          </a:p>
          <a:p>
            <a:pPr marL="228600" indent="-228600">
              <a:lnSpc>
                <a:spcPct val="150000"/>
              </a:lnSpc>
              <a:buSzPct val="100000"/>
              <a:buChar char="•"/>
              <a:defRPr>
                <a:latin typeface="Helvetica Light"/>
                <a:ea typeface="Helvetica Light"/>
                <a:cs typeface="Helvetica Light"/>
                <a:sym typeface="Helvetica Light"/>
              </a:defRPr>
            </a:pPr>
            <a:r>
              <a:t>Tokens will not have approve, allowance functions &amp; Approval event as they are not applicable in BaETH application</a:t>
            </a:r>
          </a:p>
        </p:txBody>
      </p:sp>
      <p:pic>
        <p:nvPicPr>
          <p:cNvPr id="355" name="Image" descr="Image"/>
          <p:cNvPicPr>
            <a:picLocks noChangeAspect="1"/>
          </p:cNvPicPr>
          <p:nvPr/>
        </p:nvPicPr>
        <p:blipFill>
          <a:blip r:embed="rId2">
            <a:extLst/>
          </a:blip>
          <a:stretch>
            <a:fillRect/>
          </a:stretch>
        </p:blipFill>
        <p:spPr>
          <a:xfrm>
            <a:off x="1244600" y="969669"/>
            <a:ext cx="4536232" cy="1353182"/>
          </a:xfrm>
          <a:prstGeom prst="rect">
            <a:avLst/>
          </a:prstGeom>
          <a:ln w="6350">
            <a:solidFill>
              <a:srgbClr val="003F72"/>
            </a:solidFill>
          </a:ln>
        </p:spPr>
      </p:pic>
      <p:pic>
        <p:nvPicPr>
          <p:cNvPr id="356" name="Image" descr="Image"/>
          <p:cNvPicPr>
            <a:picLocks noChangeAspect="1"/>
          </p:cNvPicPr>
          <p:nvPr/>
        </p:nvPicPr>
        <p:blipFill>
          <a:blip r:embed="rId3">
            <a:extLst/>
          </a:blip>
          <a:stretch>
            <a:fillRect/>
          </a:stretch>
        </p:blipFill>
        <p:spPr>
          <a:xfrm>
            <a:off x="5901257" y="966583"/>
            <a:ext cx="4096991" cy="3790498"/>
          </a:xfrm>
          <a:prstGeom prst="rect">
            <a:avLst/>
          </a:prstGeom>
          <a:ln w="6350">
            <a:solidFill>
              <a:srgbClr val="003F72"/>
            </a:solidFill>
          </a:ln>
        </p:spPr>
      </p:pic>
      <p:pic>
        <p:nvPicPr>
          <p:cNvPr id="357" name="Image" descr="Image"/>
          <p:cNvPicPr>
            <a:picLocks noChangeAspect="0"/>
          </p:cNvPicPr>
          <p:nvPr/>
        </p:nvPicPr>
        <p:blipFill>
          <a:blip r:embed="rId4">
            <a:extLst/>
          </a:blip>
          <a:stretch>
            <a:fillRect/>
          </a:stretch>
        </p:blipFill>
        <p:spPr>
          <a:xfrm>
            <a:off x="1257300" y="2470886"/>
            <a:ext cx="4536232" cy="2293412"/>
          </a:xfrm>
          <a:prstGeom prst="rect">
            <a:avLst/>
          </a:prstGeom>
          <a:ln w="6350">
            <a:solidFill>
              <a:srgbClr val="003F72"/>
            </a:solidFill>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60" name="TextBox 3"/>
          <p:cNvSpPr txBox="1"/>
          <p:nvPr/>
        </p:nvSpPr>
        <p:spPr>
          <a:xfrm>
            <a:off x="647700" y="355600"/>
            <a:ext cx="4446016"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SmartContract - Base Contracts</a:t>
            </a:r>
          </a:p>
        </p:txBody>
      </p:sp>
      <p:sp>
        <p:nvSpPr>
          <p:cNvPr id="361"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62" name="Each user will be given a user blockchain account…"/>
          <p:cNvSpPr txBox="1"/>
          <p:nvPr/>
        </p:nvSpPr>
        <p:spPr>
          <a:xfrm>
            <a:off x="1024584" y="4808634"/>
            <a:ext cx="8209530" cy="12318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Ownable contract to facilitate the control the ownership of the fund</a:t>
            </a:r>
          </a:p>
          <a:p>
            <a:pPr marL="228600" indent="-228600">
              <a:lnSpc>
                <a:spcPct val="150000"/>
              </a:lnSpc>
              <a:buSzPct val="100000"/>
              <a:buChar char="•"/>
              <a:defRPr>
                <a:latin typeface="Helvetica Light"/>
                <a:ea typeface="Helvetica Light"/>
                <a:cs typeface="Helvetica Light"/>
                <a:sym typeface="Helvetica Light"/>
              </a:defRPr>
            </a:pPr>
            <a:r>
              <a:t>Pausable contract to control the entire user and customer on-boarding process in the wake of attack</a:t>
            </a:r>
          </a:p>
        </p:txBody>
      </p:sp>
      <p:pic>
        <p:nvPicPr>
          <p:cNvPr id="363" name="Image" descr="Image"/>
          <p:cNvPicPr>
            <a:picLocks noChangeAspect="0"/>
          </p:cNvPicPr>
          <p:nvPr/>
        </p:nvPicPr>
        <p:blipFill>
          <a:blip r:embed="rId2">
            <a:extLst/>
          </a:blip>
          <a:stretch>
            <a:fillRect/>
          </a:stretch>
        </p:blipFill>
        <p:spPr>
          <a:xfrm>
            <a:off x="1218119" y="1171267"/>
            <a:ext cx="4064001" cy="3467413"/>
          </a:xfrm>
          <a:prstGeom prst="rect">
            <a:avLst/>
          </a:prstGeom>
          <a:ln w="6350">
            <a:solidFill>
              <a:srgbClr val="003F72"/>
            </a:solidFill>
          </a:ln>
        </p:spPr>
      </p:pic>
      <p:pic>
        <p:nvPicPr>
          <p:cNvPr id="364" name="Image" descr="Image"/>
          <p:cNvPicPr>
            <a:picLocks noChangeAspect="0"/>
          </p:cNvPicPr>
          <p:nvPr/>
        </p:nvPicPr>
        <p:blipFill>
          <a:blip r:embed="rId3">
            <a:extLst/>
          </a:blip>
          <a:stretch>
            <a:fillRect/>
          </a:stretch>
        </p:blipFill>
        <p:spPr>
          <a:xfrm>
            <a:off x="5607050" y="1171267"/>
            <a:ext cx="4064000" cy="3467413"/>
          </a:xfrm>
          <a:prstGeom prst="rect">
            <a:avLst/>
          </a:prstGeom>
          <a:ln w="6350">
            <a:solidFill>
              <a:srgbClr val="003F72"/>
            </a:solidFill>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67" name="TextBox 3"/>
          <p:cNvSpPr txBox="1"/>
          <p:nvPr/>
        </p:nvSpPr>
        <p:spPr>
          <a:xfrm>
            <a:off x="647700" y="355600"/>
            <a:ext cx="6309868"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SmartContract - BeETH Token - The loan data</a:t>
            </a:r>
          </a:p>
        </p:txBody>
      </p:sp>
      <p:sp>
        <p:nvSpPr>
          <p:cNvPr id="368"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69" name="Each user will be given a user blockchain account…"/>
          <p:cNvSpPr txBox="1"/>
          <p:nvPr/>
        </p:nvSpPr>
        <p:spPr>
          <a:xfrm>
            <a:off x="6812311" y="998634"/>
            <a:ext cx="3809130" cy="16509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core crypto token BaETHToken is Ownable</a:t>
            </a:r>
          </a:p>
          <a:p>
            <a:pPr marL="228600" indent="-228600">
              <a:lnSpc>
                <a:spcPct val="150000"/>
              </a:lnSpc>
              <a:buSzPct val="100000"/>
              <a:buChar char="•"/>
              <a:defRPr>
                <a:latin typeface="Helvetica Light"/>
                <a:ea typeface="Helvetica Light"/>
                <a:cs typeface="Helvetica Light"/>
                <a:sym typeface="Helvetica Light"/>
              </a:defRPr>
            </a:pPr>
            <a:r>
              <a:t>Burnable to facilitate the burn token facility once loan is repaid</a:t>
            </a:r>
          </a:p>
        </p:txBody>
      </p:sp>
      <p:pic>
        <p:nvPicPr>
          <p:cNvPr id="370" name="Image" descr="Image"/>
          <p:cNvPicPr>
            <a:picLocks noChangeAspect="1"/>
          </p:cNvPicPr>
          <p:nvPr/>
        </p:nvPicPr>
        <p:blipFill>
          <a:blip r:embed="rId2">
            <a:extLst/>
          </a:blip>
          <a:stretch>
            <a:fillRect/>
          </a:stretch>
        </p:blipFill>
        <p:spPr>
          <a:xfrm>
            <a:off x="780329" y="957685"/>
            <a:ext cx="5240891" cy="516331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73" name="TextBox 3"/>
          <p:cNvSpPr txBox="1"/>
          <p:nvPr/>
        </p:nvSpPr>
        <p:spPr>
          <a:xfrm>
            <a:off x="647700" y="355600"/>
            <a:ext cx="4598721"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SmartContract - The LoanLedger</a:t>
            </a:r>
          </a:p>
        </p:txBody>
      </p:sp>
      <p:sp>
        <p:nvSpPr>
          <p:cNvPr id="374"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75" name="Each user will be given a user blockchain account…"/>
          <p:cNvSpPr txBox="1"/>
          <p:nvPr/>
        </p:nvSpPr>
        <p:spPr>
          <a:xfrm>
            <a:off x="6812311" y="998634"/>
            <a:ext cx="3809130" cy="16509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core contract to maintain the lifecycle of any loan and also, </a:t>
            </a:r>
          </a:p>
          <a:p>
            <a:pPr marL="228600" indent="-228600">
              <a:lnSpc>
                <a:spcPct val="150000"/>
              </a:lnSpc>
              <a:buSzPct val="100000"/>
              <a:buChar char="•"/>
              <a:defRPr>
                <a:latin typeface="Helvetica Light"/>
                <a:ea typeface="Helvetica Light"/>
                <a:cs typeface="Helvetica Light"/>
                <a:sym typeface="Helvetica Light"/>
              </a:defRPr>
            </a:pPr>
            <a:r>
              <a:t>Maintains the records of all loans taken on BaETH system</a:t>
            </a:r>
          </a:p>
        </p:txBody>
      </p:sp>
      <p:pic>
        <p:nvPicPr>
          <p:cNvPr id="376" name="Image" descr="Image"/>
          <p:cNvPicPr>
            <a:picLocks noChangeAspect="1"/>
          </p:cNvPicPr>
          <p:nvPr/>
        </p:nvPicPr>
        <p:blipFill>
          <a:blip r:embed="rId2">
            <a:extLst/>
          </a:blip>
          <a:stretch>
            <a:fillRect/>
          </a:stretch>
        </p:blipFill>
        <p:spPr>
          <a:xfrm>
            <a:off x="321384" y="1018453"/>
            <a:ext cx="6231474" cy="517025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79" name="TextBox 3"/>
          <p:cNvSpPr txBox="1"/>
          <p:nvPr/>
        </p:nvSpPr>
        <p:spPr>
          <a:xfrm>
            <a:off x="647700" y="355600"/>
            <a:ext cx="6026100"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SmartContract - The UserCustomerRegistry</a:t>
            </a:r>
          </a:p>
        </p:txBody>
      </p:sp>
      <p:sp>
        <p:nvSpPr>
          <p:cNvPr id="380"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81" name="Each user will be given a user blockchain account…"/>
          <p:cNvSpPr txBox="1"/>
          <p:nvPr/>
        </p:nvSpPr>
        <p:spPr>
          <a:xfrm>
            <a:off x="6812311" y="998634"/>
            <a:ext cx="3809130" cy="20700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One registry for entire user and customer on-boarding</a:t>
            </a:r>
          </a:p>
          <a:p>
            <a:pPr marL="228600" indent="-228600">
              <a:lnSpc>
                <a:spcPct val="150000"/>
              </a:lnSpc>
              <a:buSzPct val="100000"/>
              <a:buChar char="•"/>
              <a:defRPr>
                <a:latin typeface="Helvetica Light"/>
                <a:ea typeface="Helvetica Light"/>
                <a:cs typeface="Helvetica Light"/>
                <a:sym typeface="Helvetica Light"/>
              </a:defRPr>
            </a:pPr>
            <a:r>
              <a:t>Admin can pause or activate user and customer in the case of attack</a:t>
            </a:r>
          </a:p>
        </p:txBody>
      </p:sp>
      <p:pic>
        <p:nvPicPr>
          <p:cNvPr id="382" name="Image" descr="Image"/>
          <p:cNvPicPr>
            <a:picLocks noChangeAspect="1"/>
          </p:cNvPicPr>
          <p:nvPr/>
        </p:nvPicPr>
        <p:blipFill>
          <a:blip r:embed="rId2">
            <a:extLst/>
          </a:blip>
          <a:stretch>
            <a:fillRect/>
          </a:stretch>
        </p:blipFill>
        <p:spPr>
          <a:xfrm>
            <a:off x="700588" y="1019918"/>
            <a:ext cx="5484418" cy="481816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85" name="TextBox 3"/>
          <p:cNvSpPr txBox="1"/>
          <p:nvPr/>
        </p:nvSpPr>
        <p:spPr>
          <a:xfrm>
            <a:off x="647700" y="355600"/>
            <a:ext cx="7399528"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Customer &amp; User Registration and Login Screens</a:t>
            </a:r>
          </a:p>
        </p:txBody>
      </p:sp>
      <p:sp>
        <p:nvSpPr>
          <p:cNvPr id="386"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87" name="Each user will be given a user blockchain account…"/>
          <p:cNvSpPr txBox="1"/>
          <p:nvPr/>
        </p:nvSpPr>
        <p:spPr>
          <a:xfrm>
            <a:off x="1179179" y="4973734"/>
            <a:ext cx="9833642" cy="12318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Customer can apply loan for some given amount for a specific duration. </a:t>
            </a:r>
          </a:p>
          <a:p>
            <a:pPr marL="228600" indent="-228600">
              <a:lnSpc>
                <a:spcPct val="150000"/>
              </a:lnSpc>
              <a:buSzPct val="100000"/>
              <a:buChar char="•"/>
              <a:defRPr>
                <a:latin typeface="Helvetica Light"/>
                <a:ea typeface="Helvetica Light"/>
                <a:cs typeface="Helvetica Light"/>
                <a:sym typeface="Helvetica Light"/>
              </a:defRPr>
            </a:pPr>
            <a:r>
              <a:t>Customer token is Customer ID in the system</a:t>
            </a:r>
          </a:p>
          <a:p>
            <a:pPr marL="228600" indent="-228600">
              <a:lnSpc>
                <a:spcPct val="150000"/>
              </a:lnSpc>
              <a:buSzPct val="100000"/>
              <a:buChar char="•"/>
              <a:defRPr>
                <a:latin typeface="Helvetica Light"/>
                <a:ea typeface="Helvetica Light"/>
                <a:cs typeface="Helvetica Light"/>
                <a:sym typeface="Helvetica Light"/>
              </a:defRPr>
            </a:pPr>
            <a:r>
              <a:t>Using SLQ, the eligibility will be determined and accordingly the loan will be approved</a:t>
            </a:r>
          </a:p>
        </p:txBody>
      </p:sp>
      <p:pic>
        <p:nvPicPr>
          <p:cNvPr id="388" name="Image" descr="Image"/>
          <p:cNvPicPr>
            <a:picLocks noChangeAspect="1"/>
          </p:cNvPicPr>
          <p:nvPr/>
        </p:nvPicPr>
        <p:blipFill>
          <a:blip r:embed="rId2">
            <a:extLst/>
          </a:blip>
          <a:stretch>
            <a:fillRect/>
          </a:stretch>
        </p:blipFill>
        <p:spPr>
          <a:xfrm>
            <a:off x="2882900" y="1326126"/>
            <a:ext cx="5094907" cy="33284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91" name="TextBox 3"/>
          <p:cNvSpPr txBox="1"/>
          <p:nvPr/>
        </p:nvSpPr>
        <p:spPr>
          <a:xfrm>
            <a:off x="647700" y="355600"/>
            <a:ext cx="5519217"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Customer Login - The KYC Process</a:t>
            </a:r>
          </a:p>
        </p:txBody>
      </p:sp>
      <p:sp>
        <p:nvSpPr>
          <p:cNvPr id="392"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93" name="Each user will be given a user blockchain account…"/>
          <p:cNvSpPr txBox="1"/>
          <p:nvPr/>
        </p:nvSpPr>
        <p:spPr>
          <a:xfrm>
            <a:off x="1179179" y="4973734"/>
            <a:ext cx="9833642" cy="16509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User - different roles with the BaETH system to approve loan e.g. operators, manager, admin and super-admin </a:t>
            </a:r>
          </a:p>
          <a:p>
            <a:pPr marL="228600" indent="-228600">
              <a:lnSpc>
                <a:spcPct val="150000"/>
              </a:lnSpc>
              <a:buSzPct val="100000"/>
              <a:buChar char="•"/>
              <a:defRPr>
                <a:latin typeface="Helvetica Light"/>
                <a:ea typeface="Helvetica Light"/>
                <a:cs typeface="Helvetica Light"/>
                <a:sym typeface="Helvetica Light"/>
              </a:defRPr>
            </a:pPr>
            <a:r>
              <a:t>User and customer on-boarding</a:t>
            </a:r>
          </a:p>
          <a:p>
            <a:pPr marL="228600" indent="-228600">
              <a:lnSpc>
                <a:spcPct val="150000"/>
              </a:lnSpc>
              <a:buSzPct val="100000"/>
              <a:buChar char="•"/>
              <a:defRPr>
                <a:latin typeface="Helvetica Light"/>
                <a:ea typeface="Helvetica Light"/>
                <a:cs typeface="Helvetica Light"/>
                <a:sym typeface="Helvetica Light"/>
              </a:defRPr>
            </a:pPr>
            <a:r>
              <a:t>Admin can pause or activate user and customer in the case of attack</a:t>
            </a:r>
          </a:p>
        </p:txBody>
      </p:sp>
      <p:pic>
        <p:nvPicPr>
          <p:cNvPr id="394" name="Image" descr="Image"/>
          <p:cNvPicPr>
            <a:picLocks noChangeAspect="0"/>
          </p:cNvPicPr>
          <p:nvPr/>
        </p:nvPicPr>
        <p:blipFill>
          <a:blip r:embed="rId2">
            <a:extLst/>
          </a:blip>
          <a:stretch>
            <a:fillRect/>
          </a:stretch>
        </p:blipFill>
        <p:spPr>
          <a:xfrm>
            <a:off x="867072" y="1312263"/>
            <a:ext cx="9734920" cy="352014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397" name="TextBox 3"/>
          <p:cNvSpPr txBox="1"/>
          <p:nvPr/>
        </p:nvSpPr>
        <p:spPr>
          <a:xfrm>
            <a:off x="647700" y="355600"/>
            <a:ext cx="5045558"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Customer Loan Request Screen</a:t>
            </a:r>
          </a:p>
        </p:txBody>
      </p:sp>
      <p:sp>
        <p:nvSpPr>
          <p:cNvPr id="398"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399" name="Each user will be given a user blockchain account…"/>
          <p:cNvSpPr txBox="1"/>
          <p:nvPr/>
        </p:nvSpPr>
        <p:spPr>
          <a:xfrm>
            <a:off x="1179179" y="4973734"/>
            <a:ext cx="9833642" cy="12318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Customer can apply loan for some given amount for a specific duration. </a:t>
            </a:r>
          </a:p>
          <a:p>
            <a:pPr marL="228600" indent="-228600">
              <a:lnSpc>
                <a:spcPct val="150000"/>
              </a:lnSpc>
              <a:buSzPct val="100000"/>
              <a:buChar char="•"/>
              <a:defRPr>
                <a:latin typeface="Helvetica Light"/>
                <a:ea typeface="Helvetica Light"/>
                <a:cs typeface="Helvetica Light"/>
                <a:sym typeface="Helvetica Light"/>
              </a:defRPr>
            </a:pPr>
            <a:r>
              <a:t>Customer token is Customer ID in the system</a:t>
            </a:r>
          </a:p>
          <a:p>
            <a:pPr marL="228600" indent="-228600">
              <a:lnSpc>
                <a:spcPct val="150000"/>
              </a:lnSpc>
              <a:buSzPct val="100000"/>
              <a:buChar char="•"/>
              <a:defRPr>
                <a:latin typeface="Helvetica Light"/>
                <a:ea typeface="Helvetica Light"/>
                <a:cs typeface="Helvetica Light"/>
                <a:sym typeface="Helvetica Light"/>
              </a:defRPr>
            </a:pPr>
            <a:r>
              <a:t>Using SLQ, the eligibility will be determined and accordingly the loan will be approved</a:t>
            </a:r>
          </a:p>
        </p:txBody>
      </p:sp>
      <p:pic>
        <p:nvPicPr>
          <p:cNvPr id="400" name="Image" descr="Image"/>
          <p:cNvPicPr>
            <a:picLocks noChangeAspect="1"/>
          </p:cNvPicPr>
          <p:nvPr/>
        </p:nvPicPr>
        <p:blipFill>
          <a:blip r:embed="rId2">
            <a:extLst/>
          </a:blip>
          <a:stretch>
            <a:fillRect/>
          </a:stretch>
        </p:blipFill>
        <p:spPr>
          <a:xfrm>
            <a:off x="826526" y="1168473"/>
            <a:ext cx="10538948" cy="345212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lide Number Placeholder 1"/>
          <p:cNvSpPr txBox="1"/>
          <p:nvPr>
            <p:ph type="sldNum" sz="quarter" idx="2"/>
          </p:nvPr>
        </p:nvSpPr>
        <p:spPr>
          <a:xfrm>
            <a:off x="11781362" y="6464617"/>
            <a:ext cx="250662"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126" name="Slide Number Placeholder 1"/>
          <p:cNvSpPr txBox="1"/>
          <p:nvPr/>
        </p:nvSpPr>
        <p:spPr>
          <a:xfrm>
            <a:off x="11625943" y="6448229"/>
            <a:ext cx="495174" cy="358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lstStyle>
          <a:p>
            <a:pPr/>
            <a:r>
              <a:t>2</a:t>
            </a:r>
          </a:p>
        </p:txBody>
      </p:sp>
      <p:sp>
        <p:nvSpPr>
          <p:cNvPr id="127" name="TextBox 6"/>
          <p:cNvSpPr txBox="1"/>
          <p:nvPr/>
        </p:nvSpPr>
        <p:spPr>
          <a:xfrm>
            <a:off x="1440168" y="2021223"/>
            <a:ext cx="8628799"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atin typeface="Calibri Light"/>
                <a:ea typeface="Calibri Light"/>
                <a:cs typeface="Calibri Light"/>
                <a:sym typeface="Calibri Light"/>
              </a:defRPr>
            </a:lvl1pPr>
          </a:lstStyle>
          <a:p>
            <a:pPr/>
            <a:r>
              <a:t>BaETH's mission is to deliver honest and transparent short-term financial products to young displaced professionals to meet their everyday needs and aspirations </a:t>
            </a:r>
          </a:p>
        </p:txBody>
      </p:sp>
      <p:sp>
        <p:nvSpPr>
          <p:cNvPr id="128" name="TextBox 8"/>
          <p:cNvSpPr txBox="1"/>
          <p:nvPr/>
        </p:nvSpPr>
        <p:spPr>
          <a:xfrm>
            <a:off x="650459" y="360015"/>
            <a:ext cx="3542895"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Helvetica Light"/>
                <a:ea typeface="Helvetica Light"/>
                <a:cs typeface="Helvetica Light"/>
                <a:sym typeface="Helvetica Light"/>
              </a:defRPr>
            </a:lvl1pPr>
          </a:lstStyle>
          <a:p>
            <a:pPr/>
            <a:r>
              <a:t>What BaETH aim to solve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lide Number Placeholder 1"/>
          <p:cNvSpPr txBox="1"/>
          <p:nvPr>
            <p:ph type="sldNum" sz="quarter" idx="2"/>
          </p:nvPr>
        </p:nvSpPr>
        <p:spPr>
          <a:xfrm>
            <a:off x="11674938" y="6416479"/>
            <a:ext cx="39718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403" name="TextBox 3"/>
          <p:cNvSpPr txBox="1"/>
          <p:nvPr/>
        </p:nvSpPr>
        <p:spPr>
          <a:xfrm>
            <a:off x="647700" y="355600"/>
            <a:ext cx="4791355"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Customer Repay Loan Screen</a:t>
            </a:r>
          </a:p>
        </p:txBody>
      </p:sp>
      <p:sp>
        <p:nvSpPr>
          <p:cNvPr id="404"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
        <p:nvSpPr>
          <p:cNvPr id="405" name="Each user will be given a user blockchain account…"/>
          <p:cNvSpPr txBox="1"/>
          <p:nvPr/>
        </p:nvSpPr>
        <p:spPr>
          <a:xfrm>
            <a:off x="1179179" y="4973734"/>
            <a:ext cx="9833642" cy="1231841"/>
          </a:xfrm>
          <a:prstGeom prst="rect">
            <a:avLst/>
          </a:prstGeom>
          <a:ln w="12700">
            <a:miter lim="400000"/>
          </a:ln>
          <a:extLst>
            <a:ext uri="{C572A759-6A51-4108-AA02-DFA0A04FC94B}">
              <ma14:wrappingTextBoxFlag xmlns:ma14="http://schemas.microsoft.com/office/mac/drawingml/2011/main" val="1"/>
            </a:ext>
          </a:extLst>
        </p:spPr>
        <p:txBody>
          <a:bodyPr lIns="57119" tIns="57119" rIns="57119" bIns="57119">
            <a:spAutoFit/>
          </a:bodyPr>
          <a:lstStyle/>
          <a:p>
            <a:pPr marL="228600" indent="-228600">
              <a:lnSpc>
                <a:spcPct val="150000"/>
              </a:lnSpc>
              <a:buSzPct val="100000"/>
              <a:buChar char="•"/>
              <a:defRPr>
                <a:latin typeface="Helvetica Light"/>
                <a:ea typeface="Helvetica Light"/>
                <a:cs typeface="Helvetica Light"/>
                <a:sym typeface="Helvetica Light"/>
              </a:defRPr>
            </a:pPr>
            <a:r>
              <a:t>The Customer can apply loan for some given amount for a specific duration. </a:t>
            </a:r>
          </a:p>
          <a:p>
            <a:pPr marL="228600" indent="-228600">
              <a:lnSpc>
                <a:spcPct val="150000"/>
              </a:lnSpc>
              <a:buSzPct val="100000"/>
              <a:buChar char="•"/>
              <a:defRPr>
                <a:latin typeface="Helvetica Light"/>
                <a:ea typeface="Helvetica Light"/>
                <a:cs typeface="Helvetica Light"/>
                <a:sym typeface="Helvetica Light"/>
              </a:defRPr>
            </a:pPr>
            <a:r>
              <a:t>Customer token is Customer ID in the system</a:t>
            </a:r>
          </a:p>
          <a:p>
            <a:pPr marL="228600" indent="-228600">
              <a:lnSpc>
                <a:spcPct val="150000"/>
              </a:lnSpc>
              <a:buSzPct val="100000"/>
              <a:buChar char="•"/>
              <a:defRPr>
                <a:latin typeface="Helvetica Light"/>
                <a:ea typeface="Helvetica Light"/>
                <a:cs typeface="Helvetica Light"/>
                <a:sym typeface="Helvetica Light"/>
              </a:defRPr>
            </a:pPr>
            <a:r>
              <a:t>Using SLQ, the eligibility will be determined and accordingly the loan will be approved</a:t>
            </a:r>
          </a:p>
        </p:txBody>
      </p:sp>
      <p:pic>
        <p:nvPicPr>
          <p:cNvPr id="406" name="Image" descr="Image"/>
          <p:cNvPicPr>
            <a:picLocks noChangeAspect="1"/>
          </p:cNvPicPr>
          <p:nvPr/>
        </p:nvPicPr>
        <p:blipFill>
          <a:blip r:embed="rId2">
            <a:extLst/>
          </a:blip>
          <a:stretch>
            <a:fillRect/>
          </a:stretch>
        </p:blipFill>
        <p:spPr>
          <a:xfrm>
            <a:off x="701253" y="1237916"/>
            <a:ext cx="10789494" cy="331324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Rectangle"/>
          <p:cNvSpPr/>
          <p:nvPr/>
        </p:nvSpPr>
        <p:spPr>
          <a:xfrm>
            <a:off x="5584813" y="1580909"/>
            <a:ext cx="4003908" cy="2557217"/>
          </a:xfrm>
          <a:prstGeom prst="rect">
            <a:avLst/>
          </a:prstGeom>
          <a:solidFill>
            <a:srgbClr val="FFFFFF"/>
          </a:solidFill>
          <a:ln w="25400">
            <a:solidFill>
              <a:srgbClr val="722932"/>
            </a:solidFill>
            <a:custDash>
              <a:ds d="200000" sp="200000"/>
            </a:custDash>
            <a:miter lim="400000"/>
          </a:ln>
        </p:spPr>
        <p:txBody>
          <a:bodyPr lIns="0" tIns="0" rIns="0" bIns="0" anchor="ctr"/>
          <a:lstStyle/>
          <a:p>
            <a:pPr>
              <a:defRPr>
                <a:solidFill>
                  <a:srgbClr val="262626"/>
                </a:solidFill>
                <a:latin typeface="Verdana"/>
                <a:ea typeface="Verdana"/>
                <a:cs typeface="Verdana"/>
                <a:sym typeface="Verdana"/>
              </a:defRPr>
            </a:pPr>
          </a:p>
        </p:txBody>
      </p:sp>
      <p:sp>
        <p:nvSpPr>
          <p:cNvPr id="410" name="Rectangle"/>
          <p:cNvSpPr/>
          <p:nvPr/>
        </p:nvSpPr>
        <p:spPr>
          <a:xfrm>
            <a:off x="1819331" y="966245"/>
            <a:ext cx="2969415" cy="1162234"/>
          </a:xfrm>
          <a:prstGeom prst="rect">
            <a:avLst/>
          </a:prstGeom>
          <a:solidFill>
            <a:srgbClr val="FFFFFF"/>
          </a:solidFill>
          <a:ln w="12700">
            <a:solidFill>
              <a:srgbClr val="003F72"/>
            </a:solidFill>
            <a:custDash>
              <a:ds d="200000" sp="200000"/>
            </a:custDash>
            <a:miter lim="400000"/>
          </a:ln>
        </p:spPr>
        <p:txBody>
          <a:bodyPr lIns="0" tIns="0" rIns="0" bIns="0" anchor="ctr"/>
          <a:lstStyle/>
          <a:p>
            <a:pPr>
              <a:defRPr>
                <a:solidFill>
                  <a:srgbClr val="262626"/>
                </a:solidFill>
                <a:latin typeface="Verdana"/>
                <a:ea typeface="Verdana"/>
                <a:cs typeface="Verdana"/>
                <a:sym typeface="Verdana"/>
              </a:defRPr>
            </a:pPr>
          </a:p>
        </p:txBody>
      </p:sp>
      <p:sp>
        <p:nvSpPr>
          <p:cNvPr id="411" name="Rectangle"/>
          <p:cNvSpPr/>
          <p:nvPr/>
        </p:nvSpPr>
        <p:spPr>
          <a:xfrm>
            <a:off x="5024090" y="3010773"/>
            <a:ext cx="3338806" cy="2570874"/>
          </a:xfrm>
          <a:prstGeom prst="rect">
            <a:avLst/>
          </a:prstGeom>
          <a:solidFill>
            <a:srgbClr val="FFFFFF"/>
          </a:solidFill>
          <a:ln w="25400">
            <a:solidFill>
              <a:srgbClr val="003F72"/>
            </a:solidFill>
            <a:custDash>
              <a:ds d="200000" sp="200000"/>
            </a:custDash>
            <a:miter lim="400000"/>
          </a:ln>
        </p:spPr>
        <p:txBody>
          <a:bodyPr lIns="0" tIns="0" rIns="0" bIns="0" anchor="ctr"/>
          <a:lstStyle/>
          <a:p>
            <a:pPr>
              <a:defRPr>
                <a:solidFill>
                  <a:srgbClr val="262626"/>
                </a:solidFill>
                <a:latin typeface="Verdana"/>
                <a:ea typeface="Verdana"/>
                <a:cs typeface="Verdana"/>
                <a:sym typeface="Verdana"/>
              </a:defRPr>
            </a:pPr>
          </a:p>
        </p:txBody>
      </p:sp>
      <p:pic>
        <p:nvPicPr>
          <p:cNvPr id="412" name="smartcnt.png" descr="smartcnt.png"/>
          <p:cNvPicPr>
            <a:picLocks noChangeAspect="1"/>
          </p:cNvPicPr>
          <p:nvPr/>
        </p:nvPicPr>
        <p:blipFill>
          <a:blip r:embed="rId2">
            <a:extLst/>
          </a:blip>
          <a:stretch>
            <a:fillRect/>
          </a:stretch>
        </p:blipFill>
        <p:spPr>
          <a:xfrm>
            <a:off x="2082750" y="1261447"/>
            <a:ext cx="723197" cy="723197"/>
          </a:xfrm>
          <a:prstGeom prst="rect">
            <a:avLst/>
          </a:prstGeom>
          <a:ln w="12700">
            <a:miter lim="400000"/>
          </a:ln>
        </p:spPr>
      </p:pic>
      <p:pic>
        <p:nvPicPr>
          <p:cNvPr id="413" name="smartcnt.png" descr="smartcnt.png"/>
          <p:cNvPicPr>
            <a:picLocks noChangeAspect="1"/>
          </p:cNvPicPr>
          <p:nvPr/>
        </p:nvPicPr>
        <p:blipFill>
          <a:blip r:embed="rId2">
            <a:extLst/>
          </a:blip>
          <a:stretch>
            <a:fillRect/>
          </a:stretch>
        </p:blipFill>
        <p:spPr>
          <a:xfrm>
            <a:off x="2712203" y="1253502"/>
            <a:ext cx="723197" cy="723197"/>
          </a:xfrm>
          <a:prstGeom prst="rect">
            <a:avLst/>
          </a:prstGeom>
          <a:ln w="12700">
            <a:miter lim="400000"/>
          </a:ln>
        </p:spPr>
      </p:pic>
      <p:pic>
        <p:nvPicPr>
          <p:cNvPr id="414" name="smartcnt.png" descr="smartcnt.png"/>
          <p:cNvPicPr>
            <a:picLocks noChangeAspect="1"/>
          </p:cNvPicPr>
          <p:nvPr/>
        </p:nvPicPr>
        <p:blipFill>
          <a:blip r:embed="rId2">
            <a:extLst/>
          </a:blip>
          <a:stretch>
            <a:fillRect/>
          </a:stretch>
        </p:blipFill>
        <p:spPr>
          <a:xfrm>
            <a:off x="3303556" y="1253502"/>
            <a:ext cx="723197" cy="723197"/>
          </a:xfrm>
          <a:prstGeom prst="rect">
            <a:avLst/>
          </a:prstGeom>
          <a:ln w="12700">
            <a:miter lim="400000"/>
          </a:ln>
        </p:spPr>
      </p:pic>
      <p:sp>
        <p:nvSpPr>
          <p:cNvPr id="415" name="BaETH Admin Node"/>
          <p:cNvSpPr/>
          <p:nvPr/>
        </p:nvSpPr>
        <p:spPr>
          <a:xfrm>
            <a:off x="6146800" y="3232959"/>
            <a:ext cx="1118786" cy="898817"/>
          </a:xfrm>
          <a:prstGeom prst="roundRect">
            <a:avLst>
              <a:gd name="adj" fmla="val 18671"/>
            </a:avLst>
          </a:prstGeom>
          <a:solidFill>
            <a:srgbClr val="B1BDFF"/>
          </a:solidFill>
          <a:ln w="25400">
            <a:solidFill>
              <a:srgbClr val="02519A"/>
            </a:solidFill>
          </a:ln>
          <a:extLst>
            <a:ext uri="{C572A759-6A51-4108-AA02-DFA0A04FC94B}">
              <ma14:wrappingTextBoxFlag xmlns:ma14="http://schemas.microsoft.com/office/mac/drawingml/2011/main" val="1"/>
            </a:ext>
          </a:extLst>
        </p:spPr>
        <p:txBody>
          <a:bodyPr lIns="0" tIns="0" rIns="0" bIns="0" anchor="ctr"/>
          <a:lstStyle>
            <a:lvl1pPr algn="ctr">
              <a:defRPr sz="1300">
                <a:latin typeface="Trebuchet MS"/>
                <a:ea typeface="Trebuchet MS"/>
                <a:cs typeface="Trebuchet MS"/>
                <a:sym typeface="Trebuchet MS"/>
              </a:defRPr>
            </a:lvl1pPr>
          </a:lstStyle>
          <a:p>
            <a:pPr/>
            <a:r>
              <a:t>BaETH Admin Node</a:t>
            </a:r>
          </a:p>
        </p:txBody>
      </p:sp>
      <p:sp>
        <p:nvSpPr>
          <p:cNvPr id="416" name="BeETH Admin Backend"/>
          <p:cNvSpPr/>
          <p:nvPr/>
        </p:nvSpPr>
        <p:spPr>
          <a:xfrm>
            <a:off x="5308007" y="4454887"/>
            <a:ext cx="1118786" cy="898817"/>
          </a:xfrm>
          <a:prstGeom prst="roundRect">
            <a:avLst>
              <a:gd name="adj" fmla="val 18671"/>
            </a:avLst>
          </a:prstGeom>
          <a:solidFill>
            <a:srgbClr val="FFFFFF"/>
          </a:solidFill>
          <a:ln w="25400">
            <a:solidFill>
              <a:srgbClr val="02519A"/>
            </a:solidFill>
          </a:ln>
          <a:extLst>
            <a:ext uri="{C572A759-6A51-4108-AA02-DFA0A04FC94B}">
              <ma14:wrappingTextBoxFlag xmlns:ma14="http://schemas.microsoft.com/office/mac/drawingml/2011/main" val="1"/>
            </a:ext>
          </a:extLst>
        </p:spPr>
        <p:txBody>
          <a:bodyPr lIns="0" tIns="0" rIns="0" bIns="0" anchor="ctr"/>
          <a:lstStyle>
            <a:lvl1pPr algn="ctr">
              <a:defRPr sz="1300">
                <a:latin typeface="Trebuchet MS"/>
                <a:ea typeface="Trebuchet MS"/>
                <a:cs typeface="Trebuchet MS"/>
                <a:sym typeface="Trebuchet MS"/>
              </a:defRPr>
            </a:lvl1pPr>
          </a:lstStyle>
          <a:p>
            <a:pPr/>
            <a:r>
              <a:t>BeETH Admin Backend</a:t>
            </a:r>
          </a:p>
        </p:txBody>
      </p:sp>
      <p:pic>
        <p:nvPicPr>
          <p:cNvPr id="417" name="Database.png" descr="Database.png"/>
          <p:cNvPicPr>
            <a:picLocks noChangeAspect="1"/>
          </p:cNvPicPr>
          <p:nvPr/>
        </p:nvPicPr>
        <p:blipFill>
          <a:blip r:embed="rId3">
            <a:extLst/>
          </a:blip>
          <a:stretch>
            <a:fillRect/>
          </a:stretch>
        </p:blipFill>
        <p:spPr>
          <a:xfrm>
            <a:off x="7102516" y="4442187"/>
            <a:ext cx="945033" cy="945032"/>
          </a:xfrm>
          <a:prstGeom prst="rect">
            <a:avLst/>
          </a:prstGeom>
          <a:ln w="12700">
            <a:miter lim="400000"/>
          </a:ln>
        </p:spPr>
      </p:pic>
      <p:sp>
        <p:nvSpPr>
          <p:cNvPr id="418" name="Line"/>
          <p:cNvSpPr/>
          <p:nvPr/>
        </p:nvSpPr>
        <p:spPr>
          <a:xfrm flipH="1" flipV="1">
            <a:off x="3550594" y="3274537"/>
            <a:ext cx="1747796" cy="1656466"/>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19" name="Line"/>
          <p:cNvSpPr/>
          <p:nvPr/>
        </p:nvSpPr>
        <p:spPr>
          <a:xfrm flipV="1">
            <a:off x="3118095" y="2131234"/>
            <a:ext cx="1" cy="560481"/>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0" name="PoA Blockchain"/>
          <p:cNvSpPr txBox="1"/>
          <p:nvPr/>
        </p:nvSpPr>
        <p:spPr>
          <a:xfrm>
            <a:off x="6820770" y="1209745"/>
            <a:ext cx="1531994"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Trebuchet MS"/>
                <a:ea typeface="Trebuchet MS"/>
                <a:cs typeface="Trebuchet MS"/>
                <a:sym typeface="Trebuchet MS"/>
              </a:defRPr>
            </a:lvl1pPr>
          </a:lstStyle>
          <a:p>
            <a:pPr/>
            <a:r>
              <a:t>PoA Blockchain</a:t>
            </a:r>
          </a:p>
        </p:txBody>
      </p:sp>
      <p:sp>
        <p:nvSpPr>
          <p:cNvPr id="421" name="BaETH Node…"/>
          <p:cNvSpPr/>
          <p:nvPr/>
        </p:nvSpPr>
        <p:spPr>
          <a:xfrm>
            <a:off x="7937500" y="1795341"/>
            <a:ext cx="1118786" cy="898817"/>
          </a:xfrm>
          <a:prstGeom prst="roundRect">
            <a:avLst>
              <a:gd name="adj" fmla="val 18671"/>
            </a:avLst>
          </a:prstGeom>
          <a:solidFill>
            <a:srgbClr val="B1BDFF"/>
          </a:solidFill>
          <a:ln w="25400">
            <a:solidFill>
              <a:srgbClr val="02519A"/>
            </a:solidFill>
          </a:ln>
          <a:extLst>
            <a:ext uri="{C572A759-6A51-4108-AA02-DFA0A04FC94B}">
              <ma14:wrappingTextBoxFlag xmlns:ma14="http://schemas.microsoft.com/office/mac/drawingml/2011/main" val="1"/>
            </a:ext>
          </a:extLst>
        </p:spPr>
        <p:txBody>
          <a:bodyPr lIns="0" tIns="0" rIns="0" bIns="0" anchor="ctr"/>
          <a:lstStyle/>
          <a:p>
            <a:pPr algn="ctr">
              <a:defRPr sz="1300">
                <a:latin typeface="Trebuchet MS"/>
                <a:ea typeface="Trebuchet MS"/>
                <a:cs typeface="Trebuchet MS"/>
                <a:sym typeface="Trebuchet MS"/>
              </a:defRPr>
            </a:pPr>
            <a:r>
              <a:t>BaETH Node</a:t>
            </a:r>
          </a:p>
          <a:p>
            <a:pPr algn="ctr">
              <a:defRPr sz="1300">
                <a:latin typeface="Trebuchet MS"/>
                <a:ea typeface="Trebuchet MS"/>
                <a:cs typeface="Trebuchet MS"/>
                <a:sym typeface="Trebuchet MS"/>
              </a:defRPr>
            </a:pPr>
            <a:r>
              <a:t>..n</a:t>
            </a:r>
          </a:p>
        </p:txBody>
      </p:sp>
      <p:sp>
        <p:nvSpPr>
          <p:cNvPr id="422" name="BaETH Node..1"/>
          <p:cNvSpPr/>
          <p:nvPr/>
        </p:nvSpPr>
        <p:spPr>
          <a:xfrm>
            <a:off x="6134100" y="1795341"/>
            <a:ext cx="1118786" cy="898817"/>
          </a:xfrm>
          <a:prstGeom prst="roundRect">
            <a:avLst>
              <a:gd name="adj" fmla="val 18671"/>
            </a:avLst>
          </a:prstGeom>
          <a:solidFill>
            <a:srgbClr val="B1BDFF"/>
          </a:solidFill>
          <a:ln w="25400">
            <a:solidFill>
              <a:srgbClr val="02519A"/>
            </a:solidFill>
          </a:ln>
          <a:extLst>
            <a:ext uri="{C572A759-6A51-4108-AA02-DFA0A04FC94B}">
              <ma14:wrappingTextBoxFlag xmlns:ma14="http://schemas.microsoft.com/office/mac/drawingml/2011/main" val="1"/>
            </a:ext>
          </a:extLst>
        </p:spPr>
        <p:txBody>
          <a:bodyPr lIns="0" tIns="0" rIns="0" bIns="0" anchor="ctr"/>
          <a:lstStyle>
            <a:lvl1pPr algn="ctr">
              <a:defRPr sz="1300">
                <a:latin typeface="Trebuchet MS"/>
                <a:ea typeface="Trebuchet MS"/>
                <a:cs typeface="Trebuchet MS"/>
                <a:sym typeface="Trebuchet MS"/>
              </a:defRPr>
            </a:lvl1pPr>
          </a:lstStyle>
          <a:p>
            <a:pPr/>
            <a:r>
              <a:t>BaETH Node..1</a:t>
            </a:r>
          </a:p>
        </p:txBody>
      </p:sp>
      <p:sp>
        <p:nvSpPr>
          <p:cNvPr id="423" name="Line"/>
          <p:cNvSpPr/>
          <p:nvPr/>
        </p:nvSpPr>
        <p:spPr>
          <a:xfrm>
            <a:off x="7225169" y="2244749"/>
            <a:ext cx="723196" cy="1"/>
          </a:xfrm>
          <a:prstGeom prst="line">
            <a:avLst/>
          </a:prstGeom>
          <a:ln w="25400">
            <a:solidFill>
              <a:srgbClr val="000000"/>
            </a:solidFill>
            <a:headEnd type="triangle"/>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4" name="Line"/>
          <p:cNvSpPr/>
          <p:nvPr/>
        </p:nvSpPr>
        <p:spPr>
          <a:xfrm>
            <a:off x="6693493" y="2716151"/>
            <a:ext cx="1" cy="494815"/>
          </a:xfrm>
          <a:prstGeom prst="line">
            <a:avLst/>
          </a:prstGeom>
          <a:ln w="25400">
            <a:solidFill>
              <a:srgbClr val="000000"/>
            </a:solidFill>
            <a:headEnd type="triangle"/>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5" name="Admin DApp"/>
          <p:cNvSpPr txBox="1"/>
          <p:nvPr/>
        </p:nvSpPr>
        <p:spPr>
          <a:xfrm>
            <a:off x="6096870" y="5565368"/>
            <a:ext cx="1263210"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Trebuchet MS"/>
                <a:ea typeface="Trebuchet MS"/>
                <a:cs typeface="Trebuchet MS"/>
                <a:sym typeface="Trebuchet MS"/>
              </a:defRPr>
            </a:lvl1pPr>
          </a:lstStyle>
          <a:p>
            <a:pPr/>
            <a:r>
              <a:t>Admin DApp</a:t>
            </a:r>
          </a:p>
        </p:txBody>
      </p:sp>
      <p:sp>
        <p:nvSpPr>
          <p:cNvPr id="426" name="Line"/>
          <p:cNvSpPr/>
          <p:nvPr/>
        </p:nvSpPr>
        <p:spPr>
          <a:xfrm>
            <a:off x="6453332" y="4952554"/>
            <a:ext cx="723197" cy="1"/>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7" name="Line"/>
          <p:cNvSpPr/>
          <p:nvPr/>
        </p:nvSpPr>
        <p:spPr>
          <a:xfrm>
            <a:off x="5859598" y="3745922"/>
            <a:ext cx="1" cy="723197"/>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8" name="Line"/>
          <p:cNvSpPr/>
          <p:nvPr/>
        </p:nvSpPr>
        <p:spPr>
          <a:xfrm>
            <a:off x="5854700" y="3751183"/>
            <a:ext cx="313786" cy="1"/>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29" name="Line"/>
          <p:cNvSpPr/>
          <p:nvPr/>
        </p:nvSpPr>
        <p:spPr>
          <a:xfrm flipV="1">
            <a:off x="8509592" y="2719310"/>
            <a:ext cx="1" cy="945033"/>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30" name="Line"/>
          <p:cNvSpPr/>
          <p:nvPr/>
        </p:nvSpPr>
        <p:spPr>
          <a:xfrm flipH="1">
            <a:off x="7249124" y="3669667"/>
            <a:ext cx="1263211" cy="1"/>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31" name="Line"/>
          <p:cNvSpPr/>
          <p:nvPr/>
        </p:nvSpPr>
        <p:spPr>
          <a:xfrm>
            <a:off x="3592458" y="3295288"/>
            <a:ext cx="2574827" cy="392998"/>
          </a:xfrm>
          <a:prstGeom prst="line">
            <a:avLst/>
          </a:prstGeom>
          <a:ln w="25400">
            <a:solidFill>
              <a:srgbClr val="000000"/>
            </a:solidFill>
            <a:tailEnd type="triangle"/>
          </a:ln>
        </p:spPr>
        <p:txBody>
          <a:bodyPr lIns="45718" tIns="45718" rIns="45718" bIns="45718"/>
          <a:lstStyle/>
          <a:p>
            <a:pPr>
              <a:defRPr>
                <a:solidFill>
                  <a:srgbClr val="262626"/>
                </a:solidFill>
                <a:latin typeface="Verdana"/>
                <a:ea typeface="Verdana"/>
                <a:cs typeface="Verdana"/>
                <a:sym typeface="Verdana"/>
              </a:defRPr>
            </a:pPr>
          </a:p>
        </p:txBody>
      </p:sp>
      <p:sp>
        <p:nvSpPr>
          <p:cNvPr id="432" name="Smart Contracts"/>
          <p:cNvSpPr txBox="1"/>
          <p:nvPr/>
        </p:nvSpPr>
        <p:spPr>
          <a:xfrm>
            <a:off x="2327251" y="969584"/>
            <a:ext cx="1430605" cy="294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Trebuchet MS"/>
                <a:ea typeface="Trebuchet MS"/>
                <a:cs typeface="Trebuchet MS"/>
                <a:sym typeface="Trebuchet MS"/>
              </a:defRPr>
            </a:lvl1pPr>
          </a:lstStyle>
          <a:p>
            <a:pPr/>
            <a:r>
              <a:t>Smart Contracts</a:t>
            </a:r>
          </a:p>
        </p:txBody>
      </p:sp>
      <p:pic>
        <p:nvPicPr>
          <p:cNvPr id="433" name="smartcnt.png" descr="smartcnt.png"/>
          <p:cNvPicPr>
            <a:picLocks noChangeAspect="1"/>
          </p:cNvPicPr>
          <p:nvPr/>
        </p:nvPicPr>
        <p:blipFill>
          <a:blip r:embed="rId2">
            <a:extLst/>
          </a:blip>
          <a:stretch>
            <a:fillRect/>
          </a:stretch>
        </p:blipFill>
        <p:spPr>
          <a:xfrm>
            <a:off x="3852831" y="1253502"/>
            <a:ext cx="723197" cy="723197"/>
          </a:xfrm>
          <a:prstGeom prst="rect">
            <a:avLst/>
          </a:prstGeom>
          <a:ln w="12700">
            <a:miter lim="400000"/>
          </a:ln>
        </p:spPr>
      </p:pic>
      <p:sp>
        <p:nvSpPr>
          <p:cNvPr id="434" name="3. Deployed on Admin node"/>
          <p:cNvSpPr txBox="1"/>
          <p:nvPr/>
        </p:nvSpPr>
        <p:spPr>
          <a:xfrm rot="517321">
            <a:off x="4228862" y="3294703"/>
            <a:ext cx="1740193" cy="231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
                <a:latin typeface="Trebuchet MS"/>
                <a:ea typeface="Trebuchet MS"/>
                <a:cs typeface="Trebuchet MS"/>
                <a:sym typeface="Trebuchet MS"/>
              </a:defRPr>
            </a:lvl1pPr>
          </a:lstStyle>
          <a:p>
            <a:pPr/>
            <a:r>
              <a:t>3. Deployed on Admin node</a:t>
            </a:r>
          </a:p>
        </p:txBody>
      </p:sp>
      <p:sp>
        <p:nvSpPr>
          <p:cNvPr id="435" name="1. Compile &amp; Deploy"/>
          <p:cNvSpPr txBox="1"/>
          <p:nvPr/>
        </p:nvSpPr>
        <p:spPr>
          <a:xfrm rot="2590378">
            <a:off x="3828625" y="4209741"/>
            <a:ext cx="1316342" cy="231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
                <a:latin typeface="Trebuchet MS"/>
                <a:ea typeface="Trebuchet MS"/>
                <a:cs typeface="Trebuchet MS"/>
                <a:sym typeface="Trebuchet MS"/>
              </a:defRPr>
            </a:lvl1pPr>
          </a:lstStyle>
          <a:p>
            <a:pPr/>
            <a:r>
              <a:t>1. Compile &amp; Deploy</a:t>
            </a:r>
          </a:p>
        </p:txBody>
      </p:sp>
      <p:sp>
        <p:nvSpPr>
          <p:cNvPr id="436" name="2. Compile Smart Contracts"/>
          <p:cNvSpPr txBox="1"/>
          <p:nvPr/>
        </p:nvSpPr>
        <p:spPr>
          <a:xfrm>
            <a:off x="3135122" y="2295906"/>
            <a:ext cx="1730208" cy="231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
                <a:latin typeface="Trebuchet MS"/>
                <a:ea typeface="Trebuchet MS"/>
                <a:cs typeface="Trebuchet MS"/>
                <a:sym typeface="Trebuchet MS"/>
              </a:defRPr>
            </a:lvl1pPr>
          </a:lstStyle>
          <a:p>
            <a:pPr/>
            <a:r>
              <a:t>2. Compile Smart Contracts</a:t>
            </a:r>
          </a:p>
        </p:txBody>
      </p:sp>
      <p:pic>
        <p:nvPicPr>
          <p:cNvPr id="437" name="Ethereum copy.png" descr="Ethereum copy.png"/>
          <p:cNvPicPr>
            <a:picLocks noChangeAspect="1"/>
          </p:cNvPicPr>
          <p:nvPr/>
        </p:nvPicPr>
        <p:blipFill>
          <a:blip r:embed="rId4">
            <a:extLst/>
          </a:blip>
          <a:stretch>
            <a:fillRect/>
          </a:stretch>
        </p:blipFill>
        <p:spPr>
          <a:xfrm>
            <a:off x="9077316" y="1682751"/>
            <a:ext cx="494815" cy="494815"/>
          </a:xfrm>
          <a:prstGeom prst="rect">
            <a:avLst/>
          </a:prstGeom>
          <a:ln w="12700">
            <a:miter lim="400000"/>
          </a:ln>
        </p:spPr>
      </p:pic>
      <p:sp>
        <p:nvSpPr>
          <p:cNvPr id="438" name="TextBox 3"/>
          <p:cNvSpPr txBox="1"/>
          <p:nvPr/>
        </p:nvSpPr>
        <p:spPr>
          <a:xfrm>
            <a:off x="647700" y="355600"/>
            <a:ext cx="3593186"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Deployment Diagram</a:t>
            </a:r>
          </a:p>
        </p:txBody>
      </p:sp>
      <p:sp>
        <p:nvSpPr>
          <p:cNvPr id="439" name="Inhouse deployContract.js"/>
          <p:cNvSpPr/>
          <p:nvPr/>
        </p:nvSpPr>
        <p:spPr>
          <a:xfrm>
            <a:off x="2285806" y="2694469"/>
            <a:ext cx="1270001" cy="1270001"/>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ctr"/>
            <a:r>
              <a:rPr sz="1600"/>
              <a:t>Inhouse</a:t>
            </a:r>
            <a:r>
              <a:t> </a:t>
            </a:r>
            <a:r>
              <a:rPr sz="1100"/>
              <a:t>deployContract.js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lide Number"/>
          <p:cNvSpPr txBox="1"/>
          <p:nvPr>
            <p:ph type="sldNum" sz="quarter" idx="4294967295"/>
          </p:nvPr>
        </p:nvSpPr>
        <p:spPr>
          <a:xfrm>
            <a:off x="9868286" y="6475198"/>
            <a:ext cx="224018" cy="218437"/>
          </a:xfrm>
          <a:prstGeom prst="rect">
            <a:avLst/>
          </a:prstGeom>
          <a:extLst>
            <a:ext uri="{C572A759-6A51-4108-AA02-DFA0A04FC94B}">
              <ma14:wrappingTextBoxFlag xmlns:ma14="http://schemas.microsoft.com/office/mac/drawingml/2011/main" val="1"/>
            </a:ext>
          </a:extLst>
        </p:spPr>
        <p:txBody>
          <a:bodyPr lIns="45718" tIns="45718" rIns="45718" bIns="45718" anchor="t"/>
          <a:lstStyle>
            <a:lvl1pPr algn="ctr">
              <a:lnSpc>
                <a:spcPct val="90000"/>
              </a:lnSpc>
              <a:spcBef>
                <a:spcPts val="500"/>
              </a:spcBef>
              <a:defRPr sz="900">
                <a:solidFill>
                  <a:srgbClr val="02519A"/>
                </a:solidFill>
                <a:latin typeface="Trebuchet MS"/>
                <a:ea typeface="Trebuchet MS"/>
                <a:cs typeface="Trebuchet MS"/>
                <a:sym typeface="Trebuchet MS"/>
              </a:defRPr>
            </a:lvl1pPr>
          </a:lstStyle>
          <a:p>
            <a:pPr/>
            <a:fld id="{86CB4B4D-7CA3-9044-876B-883B54F8677D}" type="slidenum"/>
          </a:p>
        </p:txBody>
      </p:sp>
      <p:pic>
        <p:nvPicPr>
          <p:cNvPr id="442" name="image46.png" descr="image46.png"/>
          <p:cNvPicPr>
            <a:picLocks noChangeAspect="1"/>
          </p:cNvPicPr>
          <p:nvPr/>
        </p:nvPicPr>
        <p:blipFill>
          <a:blip r:embed="rId2">
            <a:extLst/>
          </a:blip>
          <a:stretch>
            <a:fillRect/>
          </a:stretch>
        </p:blipFill>
        <p:spPr>
          <a:xfrm>
            <a:off x="11149534" y="7488014"/>
            <a:ext cx="950619" cy="950618"/>
          </a:xfrm>
          <a:prstGeom prst="rect">
            <a:avLst/>
          </a:prstGeom>
          <a:ln w="12700">
            <a:miter lim="400000"/>
          </a:ln>
        </p:spPr>
      </p:pic>
      <p:grpSp>
        <p:nvGrpSpPr>
          <p:cNvPr id="472" name="Group"/>
          <p:cNvGrpSpPr/>
          <p:nvPr/>
        </p:nvGrpSpPr>
        <p:grpSpPr>
          <a:xfrm>
            <a:off x="997914" y="1018601"/>
            <a:ext cx="10196171" cy="5239866"/>
            <a:chOff x="0" y="-1"/>
            <a:chExt cx="10196169" cy="5239864"/>
          </a:xfrm>
        </p:grpSpPr>
        <p:pic>
          <p:nvPicPr>
            <p:cNvPr id="443" name="image27.png" descr="image27.png"/>
            <p:cNvPicPr>
              <a:picLocks noChangeAspect="1"/>
            </p:cNvPicPr>
            <p:nvPr/>
          </p:nvPicPr>
          <p:blipFill>
            <a:blip r:embed="rId3">
              <a:extLst/>
            </a:blip>
            <a:stretch>
              <a:fillRect/>
            </a:stretch>
          </p:blipFill>
          <p:spPr>
            <a:xfrm>
              <a:off x="3731660" y="4487886"/>
              <a:ext cx="1487690" cy="456286"/>
            </a:xfrm>
            <a:prstGeom prst="rect">
              <a:avLst/>
            </a:prstGeom>
            <a:ln w="12700" cap="flat">
              <a:noFill/>
              <a:miter lim="400000"/>
            </a:ln>
            <a:effectLst/>
          </p:spPr>
        </p:pic>
        <p:sp>
          <p:nvSpPr>
            <p:cNvPr id="444" name="Line"/>
            <p:cNvSpPr/>
            <p:nvPr/>
          </p:nvSpPr>
          <p:spPr>
            <a:xfrm>
              <a:off x="0" y="1"/>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45" name="Distributed Ledgers"/>
            <p:cNvSpPr txBox="1"/>
            <p:nvPr/>
          </p:nvSpPr>
          <p:spPr>
            <a:xfrm>
              <a:off x="93388" y="191328"/>
              <a:ext cx="1738313" cy="661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b="1" sz="1400">
                  <a:solidFill>
                    <a:srgbClr val="02519A"/>
                  </a:solidFill>
                  <a:latin typeface="Trebuchet MS"/>
                  <a:ea typeface="Trebuchet MS"/>
                  <a:cs typeface="Trebuchet MS"/>
                  <a:sym typeface="Trebuchet MS"/>
                </a:defRPr>
              </a:lvl1pPr>
            </a:lstStyle>
            <a:p>
              <a:pPr/>
              <a:r>
                <a:t>Distributed Ledgers</a:t>
              </a:r>
            </a:p>
          </p:txBody>
        </p:sp>
        <p:sp>
          <p:nvSpPr>
            <p:cNvPr id="446" name="Languages"/>
            <p:cNvSpPr txBox="1"/>
            <p:nvPr/>
          </p:nvSpPr>
          <p:spPr>
            <a:xfrm>
              <a:off x="161226" y="1350969"/>
              <a:ext cx="1452749" cy="403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b="1" sz="1400">
                  <a:solidFill>
                    <a:srgbClr val="02519A"/>
                  </a:solidFill>
                  <a:latin typeface="Trebuchet MS"/>
                  <a:ea typeface="Trebuchet MS"/>
                  <a:cs typeface="Trebuchet MS"/>
                  <a:sym typeface="Trebuchet MS"/>
                </a:defRPr>
              </a:lvl1pPr>
            </a:lstStyle>
            <a:p>
              <a:pPr/>
              <a:r>
                <a:t>Languages</a:t>
              </a:r>
            </a:p>
          </p:txBody>
        </p:sp>
        <p:sp>
          <p:nvSpPr>
            <p:cNvPr id="447" name="Frameworks"/>
            <p:cNvSpPr txBox="1"/>
            <p:nvPr/>
          </p:nvSpPr>
          <p:spPr>
            <a:xfrm>
              <a:off x="73948" y="2507905"/>
              <a:ext cx="1710243" cy="403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b="1" sz="1400">
                  <a:solidFill>
                    <a:srgbClr val="02519A"/>
                  </a:solidFill>
                  <a:latin typeface="Trebuchet MS"/>
                  <a:ea typeface="Trebuchet MS"/>
                  <a:cs typeface="Trebuchet MS"/>
                  <a:sym typeface="Trebuchet MS"/>
                </a:defRPr>
              </a:lvl1pPr>
            </a:lstStyle>
            <a:p>
              <a:pPr/>
              <a:r>
                <a:t>Frameworks</a:t>
              </a:r>
            </a:p>
          </p:txBody>
        </p:sp>
        <p:sp>
          <p:nvSpPr>
            <p:cNvPr id="448" name="CI/CD"/>
            <p:cNvSpPr txBox="1"/>
            <p:nvPr/>
          </p:nvSpPr>
          <p:spPr>
            <a:xfrm>
              <a:off x="125475" y="3597511"/>
              <a:ext cx="1607189" cy="403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b="1" sz="1400">
                  <a:solidFill>
                    <a:srgbClr val="02519A"/>
                  </a:solidFill>
                  <a:latin typeface="Trebuchet MS"/>
                  <a:ea typeface="Trebuchet MS"/>
                  <a:cs typeface="Trebuchet MS"/>
                  <a:sym typeface="Trebuchet MS"/>
                </a:defRPr>
              </a:lvl1pPr>
            </a:lstStyle>
            <a:p>
              <a:pPr/>
              <a:r>
                <a:t>CI/CD</a:t>
              </a:r>
            </a:p>
          </p:txBody>
        </p:sp>
        <p:sp>
          <p:nvSpPr>
            <p:cNvPr id="449" name="NO SQL/ Storage"/>
            <p:cNvSpPr txBox="1"/>
            <p:nvPr/>
          </p:nvSpPr>
          <p:spPr>
            <a:xfrm>
              <a:off x="86341" y="4397892"/>
              <a:ext cx="1702867" cy="661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b="1" sz="1400">
                  <a:solidFill>
                    <a:srgbClr val="02519A"/>
                  </a:solidFill>
                  <a:latin typeface="Trebuchet MS"/>
                  <a:ea typeface="Trebuchet MS"/>
                  <a:cs typeface="Trebuchet MS"/>
                  <a:sym typeface="Trebuchet MS"/>
                </a:defRPr>
              </a:lvl1pPr>
            </a:lstStyle>
            <a:p>
              <a:pPr/>
              <a:r>
                <a:t>NO SQL/ Storage</a:t>
              </a:r>
            </a:p>
          </p:txBody>
        </p:sp>
        <p:pic>
          <p:nvPicPr>
            <p:cNvPr id="450" name="image30.png" descr="image30.png"/>
            <p:cNvPicPr>
              <a:picLocks noChangeAspect="1"/>
            </p:cNvPicPr>
            <p:nvPr/>
          </p:nvPicPr>
          <p:blipFill>
            <a:blip r:embed="rId4">
              <a:extLst/>
            </a:blip>
            <a:stretch>
              <a:fillRect/>
            </a:stretch>
          </p:blipFill>
          <p:spPr>
            <a:xfrm>
              <a:off x="4632957" y="23050"/>
              <a:ext cx="2031786" cy="829625"/>
            </a:xfrm>
            <a:prstGeom prst="rect">
              <a:avLst/>
            </a:prstGeom>
            <a:ln w="12700" cap="flat">
              <a:noFill/>
              <a:miter lim="400000"/>
            </a:ln>
            <a:effectLst/>
          </p:spPr>
        </p:pic>
        <p:pic>
          <p:nvPicPr>
            <p:cNvPr id="451" name="image32.png" descr="image32.png"/>
            <p:cNvPicPr>
              <a:picLocks noChangeAspect="1"/>
            </p:cNvPicPr>
            <p:nvPr/>
          </p:nvPicPr>
          <p:blipFill>
            <a:blip r:embed="rId5">
              <a:extLst/>
            </a:blip>
            <a:stretch>
              <a:fillRect/>
            </a:stretch>
          </p:blipFill>
          <p:spPr>
            <a:xfrm>
              <a:off x="3451131" y="862677"/>
              <a:ext cx="1249203" cy="1294364"/>
            </a:xfrm>
            <a:prstGeom prst="rect">
              <a:avLst/>
            </a:prstGeom>
            <a:ln w="12700" cap="flat">
              <a:noFill/>
              <a:miter lim="400000"/>
            </a:ln>
            <a:effectLst/>
          </p:spPr>
        </p:pic>
        <p:sp>
          <p:nvSpPr>
            <p:cNvPr id="452" name="Solidity"/>
            <p:cNvSpPr txBox="1"/>
            <p:nvPr/>
          </p:nvSpPr>
          <p:spPr>
            <a:xfrm>
              <a:off x="4239917" y="1535490"/>
              <a:ext cx="1632970" cy="552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47" tIns="57147" rIns="57147" bIns="57147" numCol="1" anchor="t">
              <a:noAutofit/>
            </a:bodyPr>
            <a:lstStyle>
              <a:lvl1pPr>
                <a:defRPr sz="2200">
                  <a:solidFill>
                    <a:srgbClr val="262626"/>
                  </a:solidFill>
                  <a:latin typeface="Arial"/>
                  <a:ea typeface="Arial"/>
                  <a:cs typeface="Arial"/>
                  <a:sym typeface="Arial"/>
                </a:defRPr>
              </a:lvl1pPr>
            </a:lstStyle>
            <a:p>
              <a:pPr/>
              <a:r>
                <a:t>Solidity</a:t>
              </a:r>
            </a:p>
          </p:txBody>
        </p:sp>
        <p:pic>
          <p:nvPicPr>
            <p:cNvPr id="453" name="image33.png" descr="image33.png"/>
            <p:cNvPicPr>
              <a:picLocks noChangeAspect="1"/>
            </p:cNvPicPr>
            <p:nvPr/>
          </p:nvPicPr>
          <p:blipFill>
            <a:blip r:embed="rId6">
              <a:extLst/>
            </a:blip>
            <a:stretch>
              <a:fillRect/>
            </a:stretch>
          </p:blipFill>
          <p:spPr>
            <a:xfrm>
              <a:off x="6658933" y="1159581"/>
              <a:ext cx="631921" cy="654769"/>
            </a:xfrm>
            <a:prstGeom prst="rect">
              <a:avLst/>
            </a:prstGeom>
            <a:ln w="12700" cap="flat">
              <a:noFill/>
              <a:miter lim="400000"/>
            </a:ln>
            <a:effectLst/>
          </p:spPr>
        </p:pic>
        <p:pic>
          <p:nvPicPr>
            <p:cNvPr id="454" name="image35.png" descr="image35.png"/>
            <p:cNvPicPr>
              <a:picLocks noChangeAspect="1"/>
            </p:cNvPicPr>
            <p:nvPr/>
          </p:nvPicPr>
          <p:blipFill>
            <a:blip r:embed="rId7">
              <a:extLst/>
            </a:blip>
            <a:stretch>
              <a:fillRect/>
            </a:stretch>
          </p:blipFill>
          <p:spPr>
            <a:xfrm>
              <a:off x="5984206" y="2330683"/>
              <a:ext cx="1971877" cy="724563"/>
            </a:xfrm>
            <a:prstGeom prst="rect">
              <a:avLst/>
            </a:prstGeom>
            <a:ln w="12700" cap="flat">
              <a:noFill/>
              <a:miter lim="400000"/>
            </a:ln>
            <a:effectLst/>
          </p:spPr>
        </p:pic>
        <p:pic>
          <p:nvPicPr>
            <p:cNvPr id="455" name="image37.png" descr="image37.png"/>
            <p:cNvPicPr>
              <a:picLocks noChangeAspect="1"/>
            </p:cNvPicPr>
            <p:nvPr/>
          </p:nvPicPr>
          <p:blipFill>
            <a:blip r:embed="rId8">
              <a:extLst/>
            </a:blip>
            <a:stretch>
              <a:fillRect/>
            </a:stretch>
          </p:blipFill>
          <p:spPr>
            <a:xfrm>
              <a:off x="6017433" y="4346652"/>
              <a:ext cx="767282" cy="785441"/>
            </a:xfrm>
            <a:prstGeom prst="rect">
              <a:avLst/>
            </a:prstGeom>
            <a:ln w="12700" cap="flat">
              <a:noFill/>
              <a:miter lim="400000"/>
            </a:ln>
            <a:effectLst/>
          </p:spPr>
        </p:pic>
        <p:pic>
          <p:nvPicPr>
            <p:cNvPr id="456" name="image38.png" descr="image38.png"/>
            <p:cNvPicPr>
              <a:picLocks noChangeAspect="1"/>
            </p:cNvPicPr>
            <p:nvPr/>
          </p:nvPicPr>
          <p:blipFill>
            <a:blip r:embed="rId9">
              <a:extLst/>
            </a:blip>
            <a:stretch>
              <a:fillRect/>
            </a:stretch>
          </p:blipFill>
          <p:spPr>
            <a:xfrm>
              <a:off x="8377652" y="1179908"/>
              <a:ext cx="1678396" cy="688112"/>
            </a:xfrm>
            <a:prstGeom prst="rect">
              <a:avLst/>
            </a:prstGeom>
            <a:ln w="12700" cap="flat">
              <a:noFill/>
              <a:miter lim="400000"/>
            </a:ln>
            <a:effectLst/>
          </p:spPr>
        </p:pic>
        <p:pic>
          <p:nvPicPr>
            <p:cNvPr id="457" name="image39.png" descr="image39.png"/>
            <p:cNvPicPr>
              <a:picLocks noChangeAspect="1"/>
            </p:cNvPicPr>
            <p:nvPr/>
          </p:nvPicPr>
          <p:blipFill>
            <a:blip r:embed="rId10">
              <a:extLst/>
            </a:blip>
            <a:stretch>
              <a:fillRect/>
            </a:stretch>
          </p:blipFill>
          <p:spPr>
            <a:xfrm>
              <a:off x="1846678" y="3295066"/>
              <a:ext cx="1593332" cy="936269"/>
            </a:xfrm>
            <a:prstGeom prst="rect">
              <a:avLst/>
            </a:prstGeom>
            <a:ln w="12700" cap="flat">
              <a:noFill/>
              <a:miter lim="400000"/>
            </a:ln>
            <a:effectLst/>
          </p:spPr>
        </p:pic>
        <p:pic>
          <p:nvPicPr>
            <p:cNvPr id="458" name="image40.png" descr="image40.png"/>
            <p:cNvPicPr>
              <a:picLocks noChangeAspect="1"/>
            </p:cNvPicPr>
            <p:nvPr/>
          </p:nvPicPr>
          <p:blipFill>
            <a:blip r:embed="rId11">
              <a:extLst/>
            </a:blip>
            <a:stretch>
              <a:fillRect/>
            </a:stretch>
          </p:blipFill>
          <p:spPr>
            <a:xfrm>
              <a:off x="3612054" y="3393483"/>
              <a:ext cx="1811039" cy="700503"/>
            </a:xfrm>
            <a:prstGeom prst="rect">
              <a:avLst/>
            </a:prstGeom>
            <a:ln w="12700" cap="flat">
              <a:noFill/>
              <a:miter lim="400000"/>
            </a:ln>
            <a:effectLst/>
          </p:spPr>
        </p:pic>
        <p:pic>
          <p:nvPicPr>
            <p:cNvPr id="459" name="image41.png" descr="image41.png"/>
            <p:cNvPicPr>
              <a:picLocks noChangeAspect="1"/>
            </p:cNvPicPr>
            <p:nvPr/>
          </p:nvPicPr>
          <p:blipFill>
            <a:blip r:embed="rId12">
              <a:extLst/>
            </a:blip>
            <a:stretch>
              <a:fillRect/>
            </a:stretch>
          </p:blipFill>
          <p:spPr>
            <a:xfrm>
              <a:off x="7874217" y="3418766"/>
              <a:ext cx="2087122" cy="695507"/>
            </a:xfrm>
            <a:prstGeom prst="rect">
              <a:avLst/>
            </a:prstGeom>
            <a:ln w="12700" cap="flat">
              <a:noFill/>
              <a:miter lim="400000"/>
            </a:ln>
            <a:effectLst/>
          </p:spPr>
        </p:pic>
        <p:pic>
          <p:nvPicPr>
            <p:cNvPr id="460" name="image42.png" descr="image42.png"/>
            <p:cNvPicPr>
              <a:picLocks noChangeAspect="1"/>
            </p:cNvPicPr>
            <p:nvPr/>
          </p:nvPicPr>
          <p:blipFill>
            <a:blip r:embed="rId13">
              <a:extLst/>
            </a:blip>
            <a:stretch>
              <a:fillRect/>
            </a:stretch>
          </p:blipFill>
          <p:spPr>
            <a:xfrm>
              <a:off x="8270134" y="2414182"/>
              <a:ext cx="1811463" cy="486769"/>
            </a:xfrm>
            <a:prstGeom prst="rect">
              <a:avLst/>
            </a:prstGeom>
            <a:ln w="12700" cap="flat">
              <a:noFill/>
              <a:miter lim="400000"/>
            </a:ln>
            <a:effectLst/>
          </p:spPr>
        </p:pic>
        <p:pic>
          <p:nvPicPr>
            <p:cNvPr id="461" name="image47.png" descr="image47.png"/>
            <p:cNvPicPr>
              <a:picLocks noChangeAspect="1"/>
            </p:cNvPicPr>
            <p:nvPr/>
          </p:nvPicPr>
          <p:blipFill>
            <a:blip r:embed="rId14">
              <a:extLst/>
            </a:blip>
            <a:stretch>
              <a:fillRect/>
            </a:stretch>
          </p:blipFill>
          <p:spPr>
            <a:xfrm>
              <a:off x="1846678" y="2216421"/>
              <a:ext cx="836507" cy="866747"/>
            </a:xfrm>
            <a:prstGeom prst="rect">
              <a:avLst/>
            </a:prstGeom>
            <a:ln w="12700" cap="flat">
              <a:noFill/>
              <a:miter lim="400000"/>
            </a:ln>
            <a:effectLst/>
          </p:spPr>
        </p:pic>
        <p:pic>
          <p:nvPicPr>
            <p:cNvPr id="462" name="image48.png" descr="image48.png"/>
            <p:cNvPicPr>
              <a:picLocks noChangeAspect="1"/>
            </p:cNvPicPr>
            <p:nvPr/>
          </p:nvPicPr>
          <p:blipFill>
            <a:blip r:embed="rId15">
              <a:extLst/>
            </a:blip>
            <a:stretch>
              <a:fillRect/>
            </a:stretch>
          </p:blipFill>
          <p:spPr>
            <a:xfrm>
              <a:off x="1846678" y="1070638"/>
              <a:ext cx="1607193" cy="832655"/>
            </a:xfrm>
            <a:prstGeom prst="rect">
              <a:avLst/>
            </a:prstGeom>
            <a:ln w="12700" cap="flat">
              <a:noFill/>
              <a:miter lim="400000"/>
            </a:ln>
            <a:effectLst/>
          </p:spPr>
        </p:pic>
        <p:sp>
          <p:nvSpPr>
            <p:cNvPr id="463" name="Line"/>
            <p:cNvSpPr/>
            <p:nvPr/>
          </p:nvSpPr>
          <p:spPr>
            <a:xfrm>
              <a:off x="10193127" y="-2"/>
              <a:ext cx="6" cy="5221167"/>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4" name="Line"/>
            <p:cNvSpPr/>
            <p:nvPr/>
          </p:nvSpPr>
          <p:spPr>
            <a:xfrm flipH="1">
              <a:off x="3034" y="-2"/>
              <a:ext cx="9" cy="5221167"/>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5" name="Line"/>
            <p:cNvSpPr/>
            <p:nvPr/>
          </p:nvSpPr>
          <p:spPr>
            <a:xfrm>
              <a:off x="0" y="944489"/>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6" name="Line"/>
            <p:cNvSpPr/>
            <p:nvPr/>
          </p:nvSpPr>
          <p:spPr>
            <a:xfrm>
              <a:off x="0" y="2072294"/>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7" name="Line"/>
            <p:cNvSpPr/>
            <p:nvPr/>
          </p:nvSpPr>
          <p:spPr>
            <a:xfrm>
              <a:off x="0" y="3240683"/>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8" name="Line"/>
            <p:cNvSpPr/>
            <p:nvPr/>
          </p:nvSpPr>
          <p:spPr>
            <a:xfrm>
              <a:off x="0" y="4224554"/>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69" name="Line"/>
            <p:cNvSpPr/>
            <p:nvPr/>
          </p:nvSpPr>
          <p:spPr>
            <a:xfrm>
              <a:off x="0" y="5239862"/>
              <a:ext cx="10196170" cy="1"/>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sp>
          <p:nvSpPr>
            <p:cNvPr id="470" name="Line"/>
            <p:cNvSpPr/>
            <p:nvPr/>
          </p:nvSpPr>
          <p:spPr>
            <a:xfrm flipH="1">
              <a:off x="1656027" y="-2"/>
              <a:ext cx="7" cy="5221167"/>
            </a:xfrm>
            <a:prstGeom prst="line">
              <a:avLst/>
            </a:prstGeom>
            <a:noFill/>
            <a:ln w="12700" cap="flat">
              <a:solidFill>
                <a:srgbClr val="0365C0"/>
              </a:solidFill>
              <a:prstDash val="solid"/>
              <a:round/>
            </a:ln>
            <a:effectLst/>
          </p:spPr>
          <p:txBody>
            <a:bodyPr wrap="square" lIns="45718" tIns="45718" rIns="45718" bIns="45718" numCol="1" anchor="t">
              <a:noAutofit/>
            </a:bodyPr>
            <a:lstStyle/>
            <a:p>
              <a:pPr>
                <a:defRPr>
                  <a:solidFill>
                    <a:srgbClr val="262626"/>
                  </a:solidFill>
                  <a:latin typeface="Verdana"/>
                  <a:ea typeface="Verdana"/>
                  <a:cs typeface="Verdana"/>
                  <a:sym typeface="Verdana"/>
                </a:defRPr>
              </a:pPr>
            </a:p>
          </p:txBody>
        </p:sp>
        <p:pic>
          <p:nvPicPr>
            <p:cNvPr id="471" name="MyEtherWallet.png" descr="MyEtherWallet.png"/>
            <p:cNvPicPr>
              <a:picLocks noChangeAspect="1"/>
            </p:cNvPicPr>
            <p:nvPr/>
          </p:nvPicPr>
          <p:blipFill>
            <a:blip r:embed="rId16">
              <a:extLst/>
            </a:blip>
            <a:stretch>
              <a:fillRect/>
            </a:stretch>
          </p:blipFill>
          <p:spPr>
            <a:xfrm>
              <a:off x="3951009" y="2210384"/>
              <a:ext cx="1618735" cy="929682"/>
            </a:xfrm>
            <a:prstGeom prst="rect">
              <a:avLst/>
            </a:prstGeom>
            <a:ln w="12700" cap="flat">
              <a:noFill/>
              <a:miter lim="400000"/>
            </a:ln>
            <a:effectLst/>
          </p:spPr>
        </p:pic>
      </p:grpSp>
      <p:sp>
        <p:nvSpPr>
          <p:cNvPr id="473" name="TextBox 3"/>
          <p:cNvSpPr txBox="1"/>
          <p:nvPr/>
        </p:nvSpPr>
        <p:spPr>
          <a:xfrm>
            <a:off x="647700" y="355600"/>
            <a:ext cx="4356710"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Potential Technology Stack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lide Number Placeholder 1"/>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 name="TextBox 2"/>
          <p:cNvSpPr txBox="1"/>
          <p:nvPr/>
        </p:nvSpPr>
        <p:spPr>
          <a:xfrm>
            <a:off x="225287" y="877558"/>
            <a:ext cx="7898294" cy="52984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50000"/>
              </a:lnSpc>
              <a:defRPr sz="1700">
                <a:solidFill>
                  <a:srgbClr val="595959"/>
                </a:solidFill>
                <a:latin typeface="Calibri Light"/>
                <a:ea typeface="Calibri Light"/>
                <a:cs typeface="Calibri Light"/>
                <a:sym typeface="Calibri Light"/>
              </a:defRPr>
            </a:pPr>
            <a:r>
              <a:t>The short-term financial products market is underserved and there is a huge opportunity to reinvent the category. Past credit data to evaluate credit worthiness of young professionals used by the current banking and credit rating companies </a:t>
            </a:r>
            <a:r>
              <a:rPr b="1"/>
              <a:t>defies</a:t>
            </a:r>
            <a:r>
              <a:t> logic. Especially, when these professionals keep moving from one country to another country in the current global scenarios. They don’t necessarily have job at the first few days and months but they have lot of credit history and social credibility at their place or the country. BaETH aims to use modern technology combined with intelligent big data analytics, predictive algorithms to map young displaced professionals across the globe based on their mobile, digital footprint and their social behaviour patterns to rate their credit worthiness. </a:t>
            </a:r>
          </a:p>
          <a:p>
            <a:pPr algn="just">
              <a:lnSpc>
                <a:spcPct val="150000"/>
              </a:lnSpc>
              <a:defRPr sz="1700">
                <a:solidFill>
                  <a:srgbClr val="595959"/>
                </a:solidFill>
                <a:latin typeface="Calibri Light"/>
                <a:ea typeface="Calibri Light"/>
                <a:cs typeface="Calibri Light"/>
                <a:sym typeface="Calibri Light"/>
              </a:defRPr>
            </a:pPr>
            <a:r>
              <a:t>  </a:t>
            </a:r>
          </a:p>
          <a:p>
            <a:pPr algn="just">
              <a:lnSpc>
                <a:spcPct val="150000"/>
              </a:lnSpc>
              <a:defRPr sz="1700">
                <a:solidFill>
                  <a:srgbClr val="595959"/>
                </a:solidFill>
                <a:latin typeface="Calibri Light"/>
                <a:ea typeface="Calibri Light"/>
                <a:cs typeface="Calibri Light"/>
                <a:sym typeface="Calibri Light"/>
              </a:defRPr>
            </a:pPr>
            <a:r>
              <a:t>BaETH aims to be user friendly, instant &amp; digital. The total loan process takes under 10 minutes for completion.  </a:t>
            </a:r>
          </a:p>
        </p:txBody>
      </p:sp>
      <p:pic>
        <p:nvPicPr>
          <p:cNvPr id="132" name="Picture 3" descr="Picture 3"/>
          <p:cNvPicPr>
            <a:picLocks noChangeAspect="1"/>
          </p:cNvPicPr>
          <p:nvPr/>
        </p:nvPicPr>
        <p:blipFill>
          <a:blip r:embed="rId2">
            <a:extLst/>
          </a:blip>
          <a:srcRect l="1" t="0" r="52079" b="35194"/>
          <a:stretch>
            <a:fillRect/>
          </a:stretch>
        </p:blipFill>
        <p:spPr>
          <a:xfrm>
            <a:off x="7977809" y="637782"/>
            <a:ext cx="4214192" cy="5599246"/>
          </a:xfrm>
          <a:prstGeom prst="rect">
            <a:avLst/>
          </a:prstGeom>
          <a:ln w="12700">
            <a:miter lim="400000"/>
          </a:ln>
        </p:spPr>
      </p:pic>
      <p:sp>
        <p:nvSpPr>
          <p:cNvPr id="133" name="TextBox 4"/>
          <p:cNvSpPr txBox="1"/>
          <p:nvPr/>
        </p:nvSpPr>
        <p:spPr>
          <a:xfrm>
            <a:off x="647700" y="355600"/>
            <a:ext cx="4373169"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Helvetica Light"/>
                <a:ea typeface="Helvetica Light"/>
                <a:cs typeface="Helvetica Light"/>
                <a:sym typeface="Helvetica Light"/>
              </a:defRPr>
            </a:lvl1pPr>
          </a:lstStyle>
          <a:p>
            <a:pPr/>
            <a:r>
              <a:t>What BaETH could be all about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lide Number Placeholder 1"/>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6" name="TextBox 2"/>
          <p:cNvSpPr txBox="1"/>
          <p:nvPr/>
        </p:nvSpPr>
        <p:spPr>
          <a:xfrm>
            <a:off x="909377" y="1655969"/>
            <a:ext cx="10373246" cy="230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Helvetica Light"/>
                <a:ea typeface="Helvetica Light"/>
                <a:cs typeface="Helvetica Light"/>
                <a:sym typeface="Helvetica Light"/>
              </a:defRPr>
            </a:pPr>
            <a:r>
              <a:t>World’s young urban mass, a cohort that is 530 million people today, earns $3,216 on an  average. </a:t>
            </a:r>
          </a:p>
          <a:p>
            <a:pPr>
              <a:defRPr sz="2400">
                <a:latin typeface="Helvetica Light"/>
                <a:ea typeface="Helvetica Light"/>
                <a:cs typeface="Helvetica Light"/>
                <a:sym typeface="Helvetica Light"/>
              </a:defRPr>
            </a:pPr>
          </a:p>
          <a:p>
            <a:pPr>
              <a:defRPr sz="2400">
                <a:latin typeface="Helvetica Light"/>
                <a:ea typeface="Helvetica Light"/>
                <a:cs typeface="Helvetica Light"/>
                <a:sym typeface="Helvetica Light"/>
              </a:defRPr>
            </a:pPr>
            <a:r>
              <a:t>These are the people who make up about one-fourth of the Global workforce wherein about 320 million are the Educated  Young Urban Professionals</a:t>
            </a:r>
          </a:p>
        </p:txBody>
      </p:sp>
      <p:sp>
        <p:nvSpPr>
          <p:cNvPr id="137" name="TextBox 4"/>
          <p:cNvSpPr txBox="1"/>
          <p:nvPr/>
        </p:nvSpPr>
        <p:spPr>
          <a:xfrm>
            <a:off x="647700" y="355600"/>
            <a:ext cx="8991804"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BaETH Target Group – The Young Urban Displaced Professionals</a:t>
            </a:r>
          </a:p>
        </p:txBody>
      </p:sp>
      <p:sp>
        <p:nvSpPr>
          <p:cNvPr id="138" name="TextBox 5"/>
          <p:cNvSpPr txBox="1"/>
          <p:nvPr/>
        </p:nvSpPr>
        <p:spPr>
          <a:xfrm>
            <a:off x="9947843" y="6506019"/>
            <a:ext cx="2345637"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a:lvl1pPr>
          </a:lstStyle>
          <a:p>
            <a:pPr/>
            <a:r>
              <a:t>Goldman Sachs Report 2016</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lide Number Placeholder 1"/>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Slide Number Placeholder 1"/>
          <p:cNvSpPr txBox="1"/>
          <p:nvPr/>
        </p:nvSpPr>
        <p:spPr>
          <a:xfrm>
            <a:off x="11653283" y="6421227"/>
            <a:ext cx="467834" cy="4216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2200">
                <a:solidFill>
                  <a:srgbClr val="FFFFFF"/>
                </a:solidFill>
              </a:defRPr>
            </a:lvl1pPr>
          </a:lstStyle>
          <a:p>
            <a:pPr/>
            <a:r>
              <a:t>9</a:t>
            </a:r>
          </a:p>
        </p:txBody>
      </p:sp>
      <p:sp>
        <p:nvSpPr>
          <p:cNvPr id="142" name="Content Placeholder 2"/>
          <p:cNvSpPr txBox="1"/>
          <p:nvPr/>
        </p:nvSpPr>
        <p:spPr>
          <a:xfrm>
            <a:off x="593898" y="1126459"/>
            <a:ext cx="5881446" cy="500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spcBef>
                <a:spcPts val="1000"/>
              </a:spcBef>
              <a:defRPr sz="2200">
                <a:latin typeface="Calibri Light"/>
                <a:ea typeface="Calibri Light"/>
                <a:cs typeface="Calibri Light"/>
                <a:sym typeface="Calibri Light"/>
              </a:defRPr>
            </a:pPr>
            <a:r>
              <a:t>BaETH aims to use modern technology combined with eventual integration with intelligent big data analytics, proprietary algorithms to map young professionals across the globe based on their mobile, digital footprint and their social behaviour patterns to rate their credit worthiness. </a:t>
            </a:r>
          </a:p>
          <a:p>
            <a:pPr>
              <a:lnSpc>
                <a:spcPct val="150000"/>
              </a:lnSpc>
              <a:spcBef>
                <a:spcPts val="1000"/>
              </a:spcBef>
              <a:defRPr sz="2200">
                <a:solidFill>
                  <a:srgbClr val="404040"/>
                </a:solidFill>
                <a:latin typeface="Calibri Light"/>
                <a:ea typeface="Calibri Light"/>
                <a:cs typeface="Calibri Light"/>
                <a:sym typeface="Calibri Light"/>
              </a:defRPr>
            </a:pPr>
            <a:r>
              <a:t>I call it the Social Loan Quotient (SLQ). This determines the loan amounts and interest rates. </a:t>
            </a:r>
          </a:p>
        </p:txBody>
      </p:sp>
      <p:pic>
        <p:nvPicPr>
          <p:cNvPr id="143" name="Picture 4" descr="Picture 4"/>
          <p:cNvPicPr>
            <a:picLocks noChangeAspect="1"/>
          </p:cNvPicPr>
          <p:nvPr/>
        </p:nvPicPr>
        <p:blipFill>
          <a:blip r:embed="rId2">
            <a:extLst/>
          </a:blip>
          <a:stretch>
            <a:fillRect/>
          </a:stretch>
        </p:blipFill>
        <p:spPr>
          <a:xfrm>
            <a:off x="6973599" y="964185"/>
            <a:ext cx="4754577" cy="5330889"/>
          </a:xfrm>
          <a:prstGeom prst="rect">
            <a:avLst/>
          </a:prstGeom>
          <a:ln w="12700">
            <a:miter lim="400000"/>
          </a:ln>
        </p:spPr>
      </p:pic>
      <p:sp>
        <p:nvSpPr>
          <p:cNvPr id="144" name="TextBox 5"/>
          <p:cNvSpPr txBox="1"/>
          <p:nvPr/>
        </p:nvSpPr>
        <p:spPr>
          <a:xfrm>
            <a:off x="647700" y="355600"/>
            <a:ext cx="9235644"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Key Technology Differentiator - The core Evaluation Framework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lide Number Placeholder 1"/>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9" name="Rectangle 2"/>
          <p:cNvGrpSpPr/>
          <p:nvPr/>
        </p:nvGrpSpPr>
        <p:grpSpPr>
          <a:xfrm>
            <a:off x="4103171" y="4511407"/>
            <a:ext cx="8085654" cy="1531345"/>
            <a:chOff x="-2539999" y="0"/>
            <a:chExt cx="8085652" cy="1531344"/>
          </a:xfrm>
        </p:grpSpPr>
        <p:sp>
          <p:nvSpPr>
            <p:cNvPr id="147" name="Rectangle"/>
            <p:cNvSpPr/>
            <p:nvPr/>
          </p:nvSpPr>
          <p:spPr>
            <a:xfrm>
              <a:off x="0" y="-1"/>
              <a:ext cx="5545653" cy="1531346"/>
            </a:xfrm>
            <a:prstGeom prst="rect">
              <a:avLst/>
            </a:prstGeom>
            <a:solidFill>
              <a:srgbClr val="F2F2F2">
                <a:alpha val="20000"/>
              </a:srgbClr>
            </a:solidFill>
            <a:ln w="12700" cap="flat">
              <a:noFill/>
              <a:miter lim="400000"/>
            </a:ln>
            <a:effectLst/>
          </p:spPr>
          <p:txBody>
            <a:bodyPr wrap="square" lIns="45719" tIns="45719" rIns="45719" bIns="45719" numCol="1" anchor="ctr">
              <a:noAutofit/>
            </a:bodyPr>
            <a:lstStyle/>
            <a:p>
              <a:pPr algn="r">
                <a:defRPr>
                  <a:solidFill>
                    <a:srgbClr val="FFFFFF"/>
                  </a:solidFill>
                </a:defRPr>
              </a:pPr>
            </a:p>
          </p:txBody>
        </p:sp>
        <p:sp>
          <p:nvSpPr>
            <p:cNvPr id="148" name="Global"/>
            <p:cNvSpPr txBox="1"/>
            <p:nvPr/>
          </p:nvSpPr>
          <p:spPr>
            <a:xfrm>
              <a:off x="-2540000" y="462141"/>
              <a:ext cx="5545653" cy="6070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spAutoFit/>
            </a:bodyPr>
            <a:lstStyle>
              <a:lvl1pPr algn="r">
                <a:defRPr sz="1600">
                  <a:solidFill>
                    <a:schemeClr val="accent6"/>
                  </a:solidFill>
                  <a:latin typeface="Calibri Light"/>
                  <a:ea typeface="Calibri Light"/>
                  <a:cs typeface="Calibri Light"/>
                  <a:sym typeface="Calibri Light"/>
                </a:defRPr>
              </a:lvl1pPr>
            </a:lstStyle>
            <a:p>
              <a:pPr/>
              <a:r>
                <a:t>Global</a:t>
              </a:r>
            </a:p>
          </p:txBody>
        </p:sp>
      </p:grpSp>
      <p:grpSp>
        <p:nvGrpSpPr>
          <p:cNvPr id="152" name="Rectangle 3"/>
          <p:cNvGrpSpPr/>
          <p:nvPr/>
        </p:nvGrpSpPr>
        <p:grpSpPr>
          <a:xfrm>
            <a:off x="6643171" y="2550404"/>
            <a:ext cx="5548830" cy="1531345"/>
            <a:chOff x="0" y="0"/>
            <a:chExt cx="5548829" cy="1531344"/>
          </a:xfrm>
        </p:grpSpPr>
        <p:sp>
          <p:nvSpPr>
            <p:cNvPr id="150" name="Rectangle"/>
            <p:cNvSpPr/>
            <p:nvPr/>
          </p:nvSpPr>
          <p:spPr>
            <a:xfrm>
              <a:off x="-1" y="-1"/>
              <a:ext cx="5548831" cy="1531346"/>
            </a:xfrm>
            <a:prstGeom prst="rect">
              <a:avLst/>
            </a:prstGeom>
            <a:solidFill>
              <a:srgbClr val="F2F2F2">
                <a:alpha val="20000"/>
              </a:srgbClr>
            </a:solidFill>
            <a:ln w="12700" cap="flat">
              <a:noFill/>
              <a:miter lim="400000"/>
            </a:ln>
            <a:effectLst/>
          </p:spPr>
          <p:txBody>
            <a:bodyPr wrap="square" lIns="45719" tIns="45719" rIns="45719" bIns="45719" numCol="1" anchor="ctr">
              <a:noAutofit/>
            </a:bodyPr>
            <a:lstStyle/>
            <a:p>
              <a:pPr algn="r">
                <a:defRPr>
                  <a:solidFill>
                    <a:srgbClr val="FFFFFF"/>
                  </a:solidFill>
                </a:defRPr>
              </a:pPr>
            </a:p>
          </p:txBody>
        </p:sp>
        <p:sp>
          <p:nvSpPr>
            <p:cNvPr id="151" name="Short-term instant personal loans for…"/>
            <p:cNvSpPr txBox="1"/>
            <p:nvPr/>
          </p:nvSpPr>
          <p:spPr>
            <a:xfrm>
              <a:off x="-1" y="341492"/>
              <a:ext cx="5548831" cy="848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spAutoFit/>
            </a:bodyPr>
            <a:lstStyle/>
            <a:p>
              <a:pPr algn="r">
                <a:defRPr sz="1600">
                  <a:solidFill>
                    <a:schemeClr val="accent2"/>
                  </a:solidFill>
                  <a:latin typeface="Calibri Light"/>
                  <a:ea typeface="Calibri Light"/>
                  <a:cs typeface="Calibri Light"/>
                  <a:sym typeface="Calibri Light"/>
                </a:defRPr>
              </a:pPr>
              <a:r>
                <a:t>Short-term instant personal loans for </a:t>
              </a:r>
              <a:endParaRPr>
                <a:solidFill>
                  <a:srgbClr val="FFFFFF"/>
                </a:solidFill>
              </a:endParaRPr>
            </a:p>
            <a:p>
              <a:pPr algn="r">
                <a:defRPr sz="1600">
                  <a:solidFill>
                    <a:schemeClr val="accent2"/>
                  </a:solidFill>
                  <a:latin typeface="Calibri Light"/>
                  <a:ea typeface="Calibri Light"/>
                  <a:cs typeface="Calibri Light"/>
                  <a:sym typeface="Calibri Light"/>
                </a:defRPr>
              </a:pPr>
              <a:r>
                <a:t>15-180 day duration</a:t>
              </a:r>
            </a:p>
          </p:txBody>
        </p:sp>
      </p:grpSp>
      <p:grpSp>
        <p:nvGrpSpPr>
          <p:cNvPr id="155" name="Rectangle 4"/>
          <p:cNvGrpSpPr/>
          <p:nvPr/>
        </p:nvGrpSpPr>
        <p:grpSpPr>
          <a:xfrm>
            <a:off x="-1" y="3536415"/>
            <a:ext cx="6309219" cy="2903575"/>
            <a:chOff x="0" y="0"/>
            <a:chExt cx="6309217" cy="2903574"/>
          </a:xfrm>
        </p:grpSpPr>
        <p:sp>
          <p:nvSpPr>
            <p:cNvPr id="153" name="Rectangle"/>
            <p:cNvSpPr/>
            <p:nvPr/>
          </p:nvSpPr>
          <p:spPr>
            <a:xfrm>
              <a:off x="-1" y="-1"/>
              <a:ext cx="6309219" cy="2903576"/>
            </a:xfrm>
            <a:prstGeom prst="rect">
              <a:avLst/>
            </a:prstGeom>
            <a:solidFill>
              <a:srgbClr val="F2F2F2">
                <a:alpha val="20000"/>
              </a:srgbClr>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154" name="• User is required to download the ‘BaETH’ app…"/>
            <p:cNvSpPr txBox="1"/>
            <p:nvPr/>
          </p:nvSpPr>
          <p:spPr>
            <a:xfrm>
              <a:off x="-1" y="81456"/>
              <a:ext cx="6309219" cy="2537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spAutoFit/>
            </a:bodyPr>
            <a:lstStyle/>
            <a:p>
              <a:pPr>
                <a:defRPr sz="1600">
                  <a:solidFill>
                    <a:srgbClr val="BF9000"/>
                  </a:solidFill>
                  <a:latin typeface="Calibri Light"/>
                  <a:ea typeface="Calibri Light"/>
                  <a:cs typeface="Calibri Light"/>
                  <a:sym typeface="Calibri Light"/>
                </a:defRPr>
              </a:pPr>
              <a:r>
                <a:t>• User is required to download the ‘BaETH’ app </a:t>
              </a:r>
              <a:endParaRPr>
                <a:solidFill>
                  <a:srgbClr val="FFFFFF"/>
                </a:solidFill>
              </a:endParaRPr>
            </a:p>
            <a:p>
              <a:pPr>
                <a:defRPr sz="1600">
                  <a:solidFill>
                    <a:srgbClr val="BF9000"/>
                  </a:solidFill>
                  <a:latin typeface="Calibri Light"/>
                  <a:ea typeface="Calibri Light"/>
                  <a:cs typeface="Calibri Light"/>
                  <a:sym typeface="Calibri Light"/>
                </a:defRPr>
              </a:pPr>
              <a:r>
                <a:t>   and enters all the requisite details, </a:t>
              </a:r>
              <a:endParaRPr>
                <a:solidFill>
                  <a:srgbClr val="FFFFFF"/>
                </a:solidFill>
              </a:endParaRPr>
            </a:p>
            <a:p>
              <a:pPr>
                <a:defRPr sz="1600">
                  <a:solidFill>
                    <a:srgbClr val="BF9000"/>
                  </a:solidFill>
                  <a:latin typeface="Calibri Light"/>
                  <a:ea typeface="Calibri Light"/>
                  <a:cs typeface="Calibri Light"/>
                  <a:sym typeface="Calibri Light"/>
                </a:defRPr>
              </a:pPr>
              <a:r>
                <a:t>   documentation and submit. </a:t>
              </a:r>
              <a:endParaRPr>
                <a:solidFill>
                  <a:srgbClr val="FFFFFF"/>
                </a:solidFill>
              </a:endParaRPr>
            </a:p>
            <a:p>
              <a:pPr>
                <a:defRPr sz="1600">
                  <a:solidFill>
                    <a:srgbClr val="BF9000"/>
                  </a:solidFill>
                  <a:latin typeface="Calibri Light"/>
                  <a:ea typeface="Calibri Light"/>
                  <a:cs typeface="Calibri Light"/>
                  <a:sym typeface="Calibri Light"/>
                </a:defRPr>
              </a:pPr>
              <a:r>
                <a:t>• Next, the algorithm evaluates the user’s Social</a:t>
              </a:r>
              <a:endParaRPr>
                <a:solidFill>
                  <a:srgbClr val="FFFFFF"/>
                </a:solidFill>
              </a:endParaRPr>
            </a:p>
            <a:p>
              <a:pPr>
                <a:defRPr sz="1600">
                  <a:solidFill>
                    <a:srgbClr val="BF9000"/>
                  </a:solidFill>
                  <a:latin typeface="Calibri Light"/>
                  <a:ea typeface="Calibri Light"/>
                  <a:cs typeface="Calibri Light"/>
                  <a:sym typeface="Calibri Light"/>
                </a:defRPr>
              </a:pPr>
              <a:r>
                <a:t>   Loan Quotient (SLQ) and gives a rating which</a:t>
              </a:r>
              <a:endParaRPr>
                <a:solidFill>
                  <a:srgbClr val="FFFFFF"/>
                </a:solidFill>
              </a:endParaRPr>
            </a:p>
            <a:p>
              <a:pPr>
                <a:defRPr sz="1600">
                  <a:solidFill>
                    <a:srgbClr val="BF9000"/>
                  </a:solidFill>
                  <a:latin typeface="Calibri Light"/>
                  <a:ea typeface="Calibri Light"/>
                  <a:cs typeface="Calibri Light"/>
                  <a:sym typeface="Calibri Light"/>
                </a:defRPr>
              </a:pPr>
              <a:r>
                <a:t>   determines the user’s eligibility for the loan.</a:t>
              </a:r>
              <a:endParaRPr>
                <a:solidFill>
                  <a:srgbClr val="FFFFFF"/>
                </a:solidFill>
              </a:endParaRPr>
            </a:p>
            <a:p>
              <a:pPr>
                <a:defRPr sz="1600">
                  <a:solidFill>
                    <a:srgbClr val="BF9000"/>
                  </a:solidFill>
                  <a:latin typeface="Calibri Light"/>
                  <a:ea typeface="Calibri Light"/>
                  <a:cs typeface="Calibri Light"/>
                  <a:sym typeface="Calibri Light"/>
                </a:defRPr>
              </a:pPr>
              <a:r>
                <a:t>• Evaluation is done in real time</a:t>
              </a:r>
              <a:endParaRPr>
                <a:solidFill>
                  <a:srgbClr val="FFFFFF"/>
                </a:solidFill>
              </a:endParaRPr>
            </a:p>
            <a:p>
              <a:pPr>
                <a:defRPr sz="1600">
                  <a:solidFill>
                    <a:srgbClr val="BF9000"/>
                  </a:solidFill>
                  <a:latin typeface="Calibri Light"/>
                  <a:ea typeface="Calibri Light"/>
                  <a:cs typeface="Calibri Light"/>
                  <a:sym typeface="Calibri Light"/>
                </a:defRPr>
              </a:pPr>
              <a:r>
                <a:t>• Once approved, the user can avail of the loan</a:t>
              </a:r>
              <a:endParaRPr>
                <a:solidFill>
                  <a:srgbClr val="FFFFFF"/>
                </a:solidFill>
              </a:endParaRPr>
            </a:p>
            <a:p>
              <a:pPr>
                <a:defRPr sz="1600">
                  <a:solidFill>
                    <a:srgbClr val="BF9000"/>
                  </a:solidFill>
                  <a:latin typeface="Calibri Light"/>
                  <a:ea typeface="Calibri Light"/>
                  <a:cs typeface="Calibri Light"/>
                  <a:sym typeface="Calibri Light"/>
                </a:defRPr>
              </a:pPr>
              <a:r>
                <a:t>   within 10 minutes</a:t>
              </a:r>
            </a:p>
          </p:txBody>
        </p:sp>
      </p:grpSp>
      <p:grpSp>
        <p:nvGrpSpPr>
          <p:cNvPr id="158" name="Rectangle 5"/>
          <p:cNvGrpSpPr/>
          <p:nvPr/>
        </p:nvGrpSpPr>
        <p:grpSpPr>
          <a:xfrm>
            <a:off x="0" y="1575752"/>
            <a:ext cx="5561014" cy="1531345"/>
            <a:chOff x="0" y="0"/>
            <a:chExt cx="5561012" cy="1531344"/>
          </a:xfrm>
        </p:grpSpPr>
        <p:sp>
          <p:nvSpPr>
            <p:cNvPr id="156" name="Rectangle"/>
            <p:cNvSpPr/>
            <p:nvPr/>
          </p:nvSpPr>
          <p:spPr>
            <a:xfrm>
              <a:off x="-1" y="-1"/>
              <a:ext cx="5561014" cy="1531346"/>
            </a:xfrm>
            <a:prstGeom prst="rect">
              <a:avLst/>
            </a:prstGeom>
            <a:solidFill>
              <a:srgbClr val="F2F2F2">
                <a:alpha val="20000"/>
              </a:srgbClr>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157" name="Young urban salaried working professionals in the age group of 22 – 36 years"/>
            <p:cNvSpPr txBox="1"/>
            <p:nvPr/>
          </p:nvSpPr>
          <p:spPr>
            <a:xfrm>
              <a:off x="-1" y="11292"/>
              <a:ext cx="5561014" cy="848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2879" tIns="182879" rIns="182879" bIns="182879" numCol="1" anchor="ctr">
              <a:spAutoFit/>
            </a:bodyPr>
            <a:lstStyle>
              <a:lvl1pPr>
                <a:defRPr sz="1600">
                  <a:solidFill>
                    <a:srgbClr val="1F4E79"/>
                  </a:solidFill>
                  <a:latin typeface="Calibri Light"/>
                  <a:ea typeface="Calibri Light"/>
                  <a:cs typeface="Calibri Light"/>
                  <a:sym typeface="Calibri Light"/>
                </a:defRPr>
              </a:lvl1pPr>
            </a:lstStyle>
            <a:p>
              <a:pPr/>
              <a:r>
                <a:t>Young urban salaried working professionals in the age group of 22 – 36 years </a:t>
              </a:r>
            </a:p>
          </p:txBody>
        </p:sp>
      </p:grpSp>
      <p:grpSp>
        <p:nvGrpSpPr>
          <p:cNvPr id="162" name="Group 6"/>
          <p:cNvGrpSpPr/>
          <p:nvPr/>
        </p:nvGrpSpPr>
        <p:grpSpPr>
          <a:xfrm>
            <a:off x="4168676" y="1465680"/>
            <a:ext cx="2319183" cy="1751488"/>
            <a:chOff x="0" y="0"/>
            <a:chExt cx="2319181" cy="1751486"/>
          </a:xfrm>
        </p:grpSpPr>
        <p:sp>
          <p:nvSpPr>
            <p:cNvPr id="159" name="Rounded Rectangle 3"/>
            <p:cNvSpPr/>
            <p:nvPr/>
          </p:nvSpPr>
          <p:spPr>
            <a:xfrm>
              <a:off x="0" y="618742"/>
              <a:ext cx="2209800" cy="529168"/>
            </a:xfrm>
            <a:prstGeom prst="roundRect">
              <a:avLst>
                <a:gd name="adj" fmla="val 50000"/>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0" name="Rounded Rectangle 4"/>
            <p:cNvSpPr/>
            <p:nvPr/>
          </p:nvSpPr>
          <p:spPr>
            <a:xfrm rot="2494024">
              <a:off x="1011335" y="363119"/>
              <a:ext cx="1295401" cy="529168"/>
            </a:xfrm>
            <a:prstGeom prst="roundRect">
              <a:avLst>
                <a:gd name="adj" fmla="val 50000"/>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1" name="Rounded Rectangle 5"/>
            <p:cNvSpPr/>
            <p:nvPr/>
          </p:nvSpPr>
          <p:spPr>
            <a:xfrm flipH="1" rot="19105975">
              <a:off x="1011335" y="859200"/>
              <a:ext cx="1295401" cy="529168"/>
            </a:xfrm>
            <a:prstGeom prst="roundRect">
              <a:avLst>
                <a:gd name="adj" fmla="val 50000"/>
              </a:avLst>
            </a:prstGeom>
            <a:solidFill>
              <a:schemeClr val="accent1">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6" name="Group 10"/>
          <p:cNvGrpSpPr/>
          <p:nvPr/>
        </p:nvGrpSpPr>
        <p:grpSpPr>
          <a:xfrm>
            <a:off x="5700966" y="2444732"/>
            <a:ext cx="2319182" cy="1751487"/>
            <a:chOff x="0" y="0"/>
            <a:chExt cx="2319181" cy="1751486"/>
          </a:xfrm>
        </p:grpSpPr>
        <p:sp>
          <p:nvSpPr>
            <p:cNvPr id="163" name="Rounded Rectangle 8"/>
            <p:cNvSpPr/>
            <p:nvPr/>
          </p:nvSpPr>
          <p:spPr>
            <a:xfrm flipH="1">
              <a:off x="109381" y="618742"/>
              <a:ext cx="2209801" cy="529168"/>
            </a:xfrm>
            <a:prstGeom prst="roundRect">
              <a:avLst>
                <a:gd name="adj" fmla="val 50000"/>
              </a:avLst>
            </a:prstGeom>
            <a:solidFill>
              <a:srgbClr val="FF000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4" name="Rounded Rectangle 9"/>
            <p:cNvSpPr/>
            <p:nvPr/>
          </p:nvSpPr>
          <p:spPr>
            <a:xfrm flipH="1" rot="19105975">
              <a:off x="12446" y="363119"/>
              <a:ext cx="1295401" cy="529168"/>
            </a:xfrm>
            <a:prstGeom prst="roundRect">
              <a:avLst>
                <a:gd name="adj" fmla="val 50000"/>
              </a:avLst>
            </a:prstGeom>
            <a:solidFill>
              <a:srgbClr val="FF000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5" name="Rounded Rectangle 10"/>
            <p:cNvSpPr/>
            <p:nvPr/>
          </p:nvSpPr>
          <p:spPr>
            <a:xfrm rot="2494024">
              <a:off x="12446" y="859200"/>
              <a:ext cx="1295401" cy="529168"/>
            </a:xfrm>
            <a:prstGeom prst="roundRect">
              <a:avLst>
                <a:gd name="adj" fmla="val 50000"/>
              </a:avLst>
            </a:prstGeom>
            <a:solidFill>
              <a:srgbClr val="FF000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70" name="Group 14"/>
          <p:cNvGrpSpPr/>
          <p:nvPr/>
        </p:nvGrpSpPr>
        <p:grpSpPr>
          <a:xfrm>
            <a:off x="4168676" y="3423783"/>
            <a:ext cx="2319183" cy="1751487"/>
            <a:chOff x="0" y="0"/>
            <a:chExt cx="2319181" cy="1751486"/>
          </a:xfrm>
        </p:grpSpPr>
        <p:sp>
          <p:nvSpPr>
            <p:cNvPr id="167" name="Rounded Rectangle 12"/>
            <p:cNvSpPr/>
            <p:nvPr/>
          </p:nvSpPr>
          <p:spPr>
            <a:xfrm>
              <a:off x="0" y="618742"/>
              <a:ext cx="2209800" cy="529168"/>
            </a:xfrm>
            <a:prstGeom prst="roundRect">
              <a:avLst>
                <a:gd name="adj" fmla="val 50000"/>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8" name="Rounded Rectangle 13"/>
            <p:cNvSpPr/>
            <p:nvPr/>
          </p:nvSpPr>
          <p:spPr>
            <a:xfrm rot="2494024">
              <a:off x="1011335" y="363119"/>
              <a:ext cx="1295401" cy="529168"/>
            </a:xfrm>
            <a:prstGeom prst="roundRect">
              <a:avLst>
                <a:gd name="adj" fmla="val 50000"/>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9" name="Rounded Rectangle 14"/>
            <p:cNvSpPr/>
            <p:nvPr/>
          </p:nvSpPr>
          <p:spPr>
            <a:xfrm flipH="1" rot="19105975">
              <a:off x="1011335" y="859200"/>
              <a:ext cx="1295401" cy="529168"/>
            </a:xfrm>
            <a:prstGeom prst="roundRect">
              <a:avLst>
                <a:gd name="adj" fmla="val 50000"/>
              </a:avLst>
            </a:prstGeom>
            <a:solidFill>
              <a:schemeClr val="accent4">
                <a:alpha val="6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74" name="Group 18"/>
          <p:cNvGrpSpPr/>
          <p:nvPr/>
        </p:nvGrpSpPr>
        <p:grpSpPr>
          <a:xfrm>
            <a:off x="5700966" y="4402833"/>
            <a:ext cx="2319182" cy="1751487"/>
            <a:chOff x="0" y="0"/>
            <a:chExt cx="2319181" cy="1751486"/>
          </a:xfrm>
        </p:grpSpPr>
        <p:sp>
          <p:nvSpPr>
            <p:cNvPr id="171" name="Rounded Rectangle 16"/>
            <p:cNvSpPr/>
            <p:nvPr/>
          </p:nvSpPr>
          <p:spPr>
            <a:xfrm flipH="1">
              <a:off x="109381" y="618742"/>
              <a:ext cx="2209801" cy="529168"/>
            </a:xfrm>
            <a:prstGeom prst="roundRect">
              <a:avLst>
                <a:gd name="adj" fmla="val 50000"/>
              </a:avLst>
            </a:prstGeom>
            <a:solidFill>
              <a:srgbClr val="00B05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2" name="Rounded Rectangle 17"/>
            <p:cNvSpPr/>
            <p:nvPr/>
          </p:nvSpPr>
          <p:spPr>
            <a:xfrm flipH="1" rot="19105975">
              <a:off x="12446" y="363119"/>
              <a:ext cx="1295401" cy="529168"/>
            </a:xfrm>
            <a:prstGeom prst="roundRect">
              <a:avLst>
                <a:gd name="adj" fmla="val 50000"/>
              </a:avLst>
            </a:prstGeom>
            <a:solidFill>
              <a:srgbClr val="00B05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3" name="Rounded Rectangle 18"/>
            <p:cNvSpPr/>
            <p:nvPr/>
          </p:nvSpPr>
          <p:spPr>
            <a:xfrm rot="2494024">
              <a:off x="12446" y="859200"/>
              <a:ext cx="1295401" cy="529168"/>
            </a:xfrm>
            <a:prstGeom prst="roundRect">
              <a:avLst>
                <a:gd name="adj" fmla="val 50000"/>
              </a:avLst>
            </a:prstGeom>
            <a:solidFill>
              <a:srgbClr val="00B050">
                <a:alpha val="6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75" name="TextBox 22"/>
          <p:cNvSpPr txBox="1"/>
          <p:nvPr/>
        </p:nvSpPr>
        <p:spPr>
          <a:xfrm>
            <a:off x="5953028" y="2111566"/>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1</a:t>
            </a:r>
          </a:p>
        </p:txBody>
      </p:sp>
      <p:sp>
        <p:nvSpPr>
          <p:cNvPr id="176" name="TextBox 23"/>
          <p:cNvSpPr txBox="1"/>
          <p:nvPr/>
        </p:nvSpPr>
        <p:spPr>
          <a:xfrm>
            <a:off x="5875909" y="3092067"/>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2</a:t>
            </a:r>
          </a:p>
        </p:txBody>
      </p:sp>
      <p:sp>
        <p:nvSpPr>
          <p:cNvPr id="177" name="TextBox 24"/>
          <p:cNvSpPr txBox="1"/>
          <p:nvPr/>
        </p:nvSpPr>
        <p:spPr>
          <a:xfrm>
            <a:off x="5942010" y="4072568"/>
            <a:ext cx="23127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3</a:t>
            </a:r>
          </a:p>
        </p:txBody>
      </p:sp>
      <p:sp>
        <p:nvSpPr>
          <p:cNvPr id="178" name="TextBox 25"/>
          <p:cNvSpPr txBox="1"/>
          <p:nvPr/>
        </p:nvSpPr>
        <p:spPr>
          <a:xfrm>
            <a:off x="5875909" y="5042051"/>
            <a:ext cx="231278"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4</a:t>
            </a:r>
          </a:p>
        </p:txBody>
      </p:sp>
      <p:sp>
        <p:nvSpPr>
          <p:cNvPr id="179" name="TextBox 26"/>
          <p:cNvSpPr txBox="1"/>
          <p:nvPr/>
        </p:nvSpPr>
        <p:spPr>
          <a:xfrm>
            <a:off x="4339652" y="2189608"/>
            <a:ext cx="54715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WHO</a:t>
            </a:r>
          </a:p>
        </p:txBody>
      </p:sp>
      <p:sp>
        <p:nvSpPr>
          <p:cNvPr id="180" name="TextBox 27"/>
          <p:cNvSpPr txBox="1"/>
          <p:nvPr/>
        </p:nvSpPr>
        <p:spPr>
          <a:xfrm>
            <a:off x="4319303" y="4146062"/>
            <a:ext cx="54715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HOW</a:t>
            </a:r>
          </a:p>
        </p:txBody>
      </p:sp>
      <p:sp>
        <p:nvSpPr>
          <p:cNvPr id="181" name="TextBox 28"/>
          <p:cNvSpPr txBox="1"/>
          <p:nvPr/>
        </p:nvSpPr>
        <p:spPr>
          <a:xfrm>
            <a:off x="7281098" y="3146799"/>
            <a:ext cx="685860"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WHAT </a:t>
            </a:r>
          </a:p>
        </p:txBody>
      </p:sp>
      <p:sp>
        <p:nvSpPr>
          <p:cNvPr id="182" name="TextBox 29"/>
          <p:cNvSpPr txBox="1"/>
          <p:nvPr/>
        </p:nvSpPr>
        <p:spPr>
          <a:xfrm>
            <a:off x="7210310" y="5134855"/>
            <a:ext cx="74618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WHERE</a:t>
            </a:r>
          </a:p>
        </p:txBody>
      </p:sp>
      <p:sp>
        <p:nvSpPr>
          <p:cNvPr id="183" name="TextBox 30"/>
          <p:cNvSpPr txBox="1"/>
          <p:nvPr/>
        </p:nvSpPr>
        <p:spPr>
          <a:xfrm>
            <a:off x="647700" y="355600"/>
            <a:ext cx="2916225"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BaETH In a Nutshell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28" name="Group 238"/>
          <p:cNvGrpSpPr/>
          <p:nvPr/>
        </p:nvGrpSpPr>
        <p:grpSpPr>
          <a:xfrm>
            <a:off x="3818656" y="1195584"/>
            <a:ext cx="4799316" cy="4431132"/>
            <a:chOff x="0" y="0"/>
            <a:chExt cx="4799315" cy="4431131"/>
          </a:xfrm>
        </p:grpSpPr>
        <p:sp>
          <p:nvSpPr>
            <p:cNvPr id="185" name="Straight Connector 239"/>
            <p:cNvSpPr/>
            <p:nvPr/>
          </p:nvSpPr>
          <p:spPr>
            <a:xfrm flipH="1">
              <a:off x="3483374" y="2532075"/>
              <a:ext cx="1315942" cy="91436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86" name="Straight Connector 240"/>
            <p:cNvSpPr/>
            <p:nvPr/>
          </p:nvSpPr>
          <p:spPr>
            <a:xfrm flipH="1" flipV="1">
              <a:off x="3793007" y="914361"/>
              <a:ext cx="1006309" cy="1617715"/>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87" name="Straight Connector 241"/>
            <p:cNvSpPr/>
            <p:nvPr/>
          </p:nvSpPr>
          <p:spPr>
            <a:xfrm flipH="1">
              <a:off x="3560783" y="914360"/>
              <a:ext cx="232225" cy="1336374"/>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88" name="Straight Connector 242"/>
            <p:cNvSpPr/>
            <p:nvPr/>
          </p:nvSpPr>
          <p:spPr>
            <a:xfrm flipV="1">
              <a:off x="3483374" y="2250733"/>
              <a:ext cx="77409" cy="1195703"/>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89" name="Straight Connector 243"/>
            <p:cNvSpPr/>
            <p:nvPr/>
          </p:nvSpPr>
          <p:spPr>
            <a:xfrm flipH="1" flipV="1">
              <a:off x="3560782" y="2250734"/>
              <a:ext cx="1238534" cy="28134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0" name="Straight Connector 244"/>
            <p:cNvSpPr/>
            <p:nvPr/>
          </p:nvSpPr>
          <p:spPr>
            <a:xfrm flipV="1">
              <a:off x="3560782" y="1664079"/>
              <a:ext cx="693902" cy="586655"/>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1" name="Straight Connector 245"/>
            <p:cNvSpPr/>
            <p:nvPr/>
          </p:nvSpPr>
          <p:spPr>
            <a:xfrm flipH="1">
              <a:off x="2786700" y="3446435"/>
              <a:ext cx="696675" cy="98469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2" name="Straight Connector 246"/>
            <p:cNvSpPr/>
            <p:nvPr/>
          </p:nvSpPr>
          <p:spPr>
            <a:xfrm flipH="1" flipV="1">
              <a:off x="1315941" y="4009119"/>
              <a:ext cx="1470759" cy="422013"/>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3" name="Straight Connector 247"/>
            <p:cNvSpPr/>
            <p:nvPr/>
          </p:nvSpPr>
          <p:spPr>
            <a:xfrm flipH="1" flipV="1">
              <a:off x="0" y="3305765"/>
              <a:ext cx="1315942" cy="703355"/>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4" name="Straight Connector 248"/>
            <p:cNvSpPr/>
            <p:nvPr/>
          </p:nvSpPr>
          <p:spPr>
            <a:xfrm flipV="1">
              <a:off x="0" y="2180398"/>
              <a:ext cx="309634" cy="1125367"/>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5" name="Straight Connector 249"/>
            <p:cNvSpPr/>
            <p:nvPr/>
          </p:nvSpPr>
          <p:spPr>
            <a:xfrm flipH="1" flipV="1">
              <a:off x="0" y="1195703"/>
              <a:ext cx="309634" cy="98469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6" name="Straight Connector 250"/>
            <p:cNvSpPr/>
            <p:nvPr/>
          </p:nvSpPr>
          <p:spPr>
            <a:xfrm flipV="1">
              <a:off x="0" y="351677"/>
              <a:ext cx="1315942" cy="84402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7" name="Straight Connector 251"/>
            <p:cNvSpPr/>
            <p:nvPr/>
          </p:nvSpPr>
          <p:spPr>
            <a:xfrm flipV="1">
              <a:off x="1315941" y="0"/>
              <a:ext cx="1238534" cy="351678"/>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8" name="Straight Connector 252"/>
            <p:cNvSpPr/>
            <p:nvPr/>
          </p:nvSpPr>
          <p:spPr>
            <a:xfrm>
              <a:off x="2554474" y="0"/>
              <a:ext cx="1238534" cy="91436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199" name="Straight Connector 253"/>
            <p:cNvSpPr/>
            <p:nvPr/>
          </p:nvSpPr>
          <p:spPr>
            <a:xfrm flipH="1">
              <a:off x="2577806" y="2250733"/>
              <a:ext cx="982977" cy="89316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0" name="Straight Connector 254"/>
            <p:cNvSpPr/>
            <p:nvPr/>
          </p:nvSpPr>
          <p:spPr>
            <a:xfrm flipH="1" flipV="1">
              <a:off x="2577806" y="3143894"/>
              <a:ext cx="905569" cy="30254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1" name="Straight Connector 255"/>
            <p:cNvSpPr/>
            <p:nvPr/>
          </p:nvSpPr>
          <p:spPr>
            <a:xfrm flipH="1" flipV="1">
              <a:off x="2577806" y="3143894"/>
              <a:ext cx="208894" cy="1287238"/>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2" name="Straight Connector 256"/>
            <p:cNvSpPr/>
            <p:nvPr/>
          </p:nvSpPr>
          <p:spPr>
            <a:xfrm flipV="1">
              <a:off x="2051320" y="3143894"/>
              <a:ext cx="526486" cy="107623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3" name="Straight Connector 257"/>
            <p:cNvSpPr/>
            <p:nvPr/>
          </p:nvSpPr>
          <p:spPr>
            <a:xfrm flipH="1">
              <a:off x="2555744" y="0"/>
              <a:ext cx="1" cy="98469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4" name="Straight Connector 258"/>
            <p:cNvSpPr/>
            <p:nvPr/>
          </p:nvSpPr>
          <p:spPr>
            <a:xfrm flipH="1" flipV="1">
              <a:off x="1315941" y="351677"/>
              <a:ext cx="1238534" cy="633019"/>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5" name="Straight Connector 259"/>
            <p:cNvSpPr/>
            <p:nvPr/>
          </p:nvSpPr>
          <p:spPr>
            <a:xfrm flipV="1">
              <a:off x="2554474" y="914360"/>
              <a:ext cx="1238534" cy="7033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6" name="Straight Connector 260"/>
            <p:cNvSpPr/>
            <p:nvPr/>
          </p:nvSpPr>
          <p:spPr>
            <a:xfrm flipH="1">
              <a:off x="1315941" y="984695"/>
              <a:ext cx="1238534" cy="211007"/>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7" name="Straight Connector 261"/>
            <p:cNvSpPr/>
            <p:nvPr/>
          </p:nvSpPr>
          <p:spPr>
            <a:xfrm flipV="1">
              <a:off x="1317211" y="351677"/>
              <a:ext cx="1" cy="84402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8" name="Straight Connector 262"/>
            <p:cNvSpPr/>
            <p:nvPr/>
          </p:nvSpPr>
          <p:spPr>
            <a:xfrm flipH="1" flipV="1">
              <a:off x="0" y="1195702"/>
              <a:ext cx="1315942" cy="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09" name="Straight Connector 263"/>
            <p:cNvSpPr/>
            <p:nvPr/>
          </p:nvSpPr>
          <p:spPr>
            <a:xfrm flipH="1">
              <a:off x="309633" y="1195702"/>
              <a:ext cx="1006309" cy="98469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0" name="Straight Connector 264"/>
            <p:cNvSpPr/>
            <p:nvPr/>
          </p:nvSpPr>
          <p:spPr>
            <a:xfrm flipH="1">
              <a:off x="1315942" y="3143894"/>
              <a:ext cx="1261865" cy="865225"/>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1" name="Straight Connector 265"/>
            <p:cNvSpPr/>
            <p:nvPr/>
          </p:nvSpPr>
          <p:spPr>
            <a:xfrm flipV="1">
              <a:off x="0" y="2848584"/>
              <a:ext cx="1277238" cy="44658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2" name="Straight Connector 266"/>
            <p:cNvSpPr/>
            <p:nvPr/>
          </p:nvSpPr>
          <p:spPr>
            <a:xfrm>
              <a:off x="1277237" y="2848584"/>
              <a:ext cx="38705" cy="1160535"/>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3" name="Straight Connector 267"/>
            <p:cNvSpPr/>
            <p:nvPr/>
          </p:nvSpPr>
          <p:spPr>
            <a:xfrm flipH="1" flipV="1">
              <a:off x="309633" y="2180398"/>
              <a:ext cx="967605" cy="668187"/>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4" name="Straight Connector 268"/>
            <p:cNvSpPr/>
            <p:nvPr/>
          </p:nvSpPr>
          <p:spPr>
            <a:xfrm flipH="1">
              <a:off x="2314563" y="984695"/>
              <a:ext cx="239912" cy="1125367"/>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5" name="Straight Connector 269"/>
            <p:cNvSpPr/>
            <p:nvPr/>
          </p:nvSpPr>
          <p:spPr>
            <a:xfrm flipH="1" flipV="1">
              <a:off x="1296589" y="1195702"/>
              <a:ext cx="1017975" cy="91436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6" name="Straight Connector 270"/>
            <p:cNvSpPr/>
            <p:nvPr/>
          </p:nvSpPr>
          <p:spPr>
            <a:xfrm flipH="1" flipV="1">
              <a:off x="2314564" y="2110063"/>
              <a:ext cx="263243" cy="103383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7" name="Straight Connector 271"/>
            <p:cNvSpPr/>
            <p:nvPr/>
          </p:nvSpPr>
          <p:spPr>
            <a:xfrm flipH="1">
              <a:off x="2941516" y="914360"/>
              <a:ext cx="851492" cy="104304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8" name="Straight Connector 272"/>
            <p:cNvSpPr/>
            <p:nvPr/>
          </p:nvSpPr>
          <p:spPr>
            <a:xfrm flipV="1">
              <a:off x="2314563" y="1957406"/>
              <a:ext cx="626953" cy="152657"/>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19" name="Straight Connector 273"/>
            <p:cNvSpPr/>
            <p:nvPr/>
          </p:nvSpPr>
          <p:spPr>
            <a:xfrm flipV="1">
              <a:off x="2577806" y="1957406"/>
              <a:ext cx="363710" cy="1186489"/>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0" name="Straight Connector 274"/>
            <p:cNvSpPr/>
            <p:nvPr/>
          </p:nvSpPr>
          <p:spPr>
            <a:xfrm flipH="1" flipV="1">
              <a:off x="2941516" y="1957406"/>
              <a:ext cx="619267" cy="293328"/>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1" name="Straight Connector 275"/>
            <p:cNvSpPr/>
            <p:nvPr/>
          </p:nvSpPr>
          <p:spPr>
            <a:xfrm flipH="1" flipV="1">
              <a:off x="2554475" y="984696"/>
              <a:ext cx="387042" cy="972710"/>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2" name="Straight Connector 276"/>
            <p:cNvSpPr/>
            <p:nvPr/>
          </p:nvSpPr>
          <p:spPr>
            <a:xfrm flipH="1">
              <a:off x="1317211" y="1195702"/>
              <a:ext cx="1" cy="105503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3" name="Straight Connector 277"/>
            <p:cNvSpPr/>
            <p:nvPr/>
          </p:nvSpPr>
          <p:spPr>
            <a:xfrm flipV="1">
              <a:off x="1277237" y="2250733"/>
              <a:ext cx="38705" cy="597852"/>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4" name="Straight Connector 278"/>
            <p:cNvSpPr/>
            <p:nvPr/>
          </p:nvSpPr>
          <p:spPr>
            <a:xfrm flipV="1">
              <a:off x="1315941" y="2110063"/>
              <a:ext cx="998622" cy="14067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5" name="Straight Connector 279"/>
            <p:cNvSpPr/>
            <p:nvPr/>
          </p:nvSpPr>
          <p:spPr>
            <a:xfrm flipH="1" flipV="1">
              <a:off x="309633" y="2180398"/>
              <a:ext cx="1006309" cy="70336"/>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6" name="Straight Connector 280"/>
            <p:cNvSpPr/>
            <p:nvPr/>
          </p:nvSpPr>
          <p:spPr>
            <a:xfrm>
              <a:off x="1315941" y="2250733"/>
              <a:ext cx="1261865" cy="893161"/>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sp>
          <p:nvSpPr>
            <p:cNvPr id="227" name="Straight Connector 281"/>
            <p:cNvSpPr/>
            <p:nvPr/>
          </p:nvSpPr>
          <p:spPr>
            <a:xfrm>
              <a:off x="1277237" y="2848584"/>
              <a:ext cx="1300570" cy="295310"/>
            </a:xfrm>
            <a:prstGeom prst="line">
              <a:avLst/>
            </a:prstGeom>
            <a:noFill/>
            <a:ln w="9525" cap="flat">
              <a:solidFill>
                <a:srgbClr val="D9D9D9">
                  <a:alpha val="33000"/>
                </a:srgbClr>
              </a:solidFill>
              <a:prstDash val="solid"/>
              <a:miter lim="800000"/>
            </a:ln>
            <a:effectLst/>
          </p:spPr>
          <p:txBody>
            <a:bodyPr wrap="square" lIns="45719" tIns="45719" rIns="45719" bIns="45719" numCol="1" anchor="t">
              <a:noAutofit/>
            </a:bodyPr>
            <a:lstStyle/>
            <a:p>
              <a:pPr/>
            </a:p>
          </p:txBody>
        </p:sp>
      </p:grpSp>
      <p:sp>
        <p:nvSpPr>
          <p:cNvPr id="229" name="Straight Connector 213"/>
          <p:cNvSpPr/>
          <p:nvPr/>
        </p:nvSpPr>
        <p:spPr>
          <a:xfrm flipH="1" flipV="1">
            <a:off x="6804609" y="3165199"/>
            <a:ext cx="3677273" cy="1"/>
          </a:xfrm>
          <a:prstGeom prst="line">
            <a:avLst/>
          </a:prstGeom>
          <a:ln w="6350">
            <a:solidFill>
              <a:srgbClr val="D0CECE"/>
            </a:solidFill>
            <a:miter/>
            <a:headEnd type="oval"/>
            <a:tailEnd type="oval"/>
          </a:ln>
        </p:spPr>
        <p:txBody>
          <a:bodyPr lIns="45719" rIns="45719"/>
          <a:lstStyle/>
          <a:p>
            <a:pPr/>
          </a:p>
        </p:txBody>
      </p:sp>
      <p:sp>
        <p:nvSpPr>
          <p:cNvPr id="230" name="Slide Number Placeholder 1"/>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TextBox 192"/>
          <p:cNvSpPr txBox="1"/>
          <p:nvPr/>
        </p:nvSpPr>
        <p:spPr>
          <a:xfrm>
            <a:off x="10734706" y="1352358"/>
            <a:ext cx="725697" cy="7081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4400">
                <a:solidFill>
                  <a:srgbClr val="FFFFFF"/>
                </a:solidFill>
                <a:latin typeface="Arial"/>
                <a:ea typeface="Arial"/>
                <a:cs typeface="Arial"/>
                <a:sym typeface="Arial"/>
              </a:defRPr>
            </a:lvl1pPr>
          </a:lstStyle>
          <a:p>
            <a:pPr/>
            <a:r>
              <a:t>01</a:t>
            </a:r>
          </a:p>
        </p:txBody>
      </p:sp>
      <p:sp>
        <p:nvSpPr>
          <p:cNvPr id="232" name="Elbow Connector 155"/>
          <p:cNvSpPr/>
          <p:nvPr/>
        </p:nvSpPr>
        <p:spPr>
          <a:xfrm flipH="1" rot="10800000">
            <a:off x="6506740" y="2167972"/>
            <a:ext cx="3929360" cy="536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084" y="0"/>
                </a:lnTo>
                <a:lnTo>
                  <a:pt x="7084" y="21600"/>
                </a:lnTo>
                <a:lnTo>
                  <a:pt x="21600" y="21600"/>
                </a:lnTo>
              </a:path>
            </a:pathLst>
          </a:custGeom>
          <a:ln w="6350">
            <a:solidFill>
              <a:srgbClr val="D0CECE"/>
            </a:solidFill>
            <a:miter/>
            <a:headEnd type="oval"/>
            <a:tailEnd type="oval"/>
          </a:ln>
        </p:spPr>
        <p:txBody>
          <a:bodyPr lIns="45719" rIns="45719" anchor="ctr"/>
          <a:lstStyle/>
          <a:p>
            <a:pPr/>
          </a:p>
        </p:txBody>
      </p:sp>
      <p:sp>
        <p:nvSpPr>
          <p:cNvPr id="233" name="Elbow Connector 162"/>
          <p:cNvSpPr/>
          <p:nvPr/>
        </p:nvSpPr>
        <p:spPr>
          <a:xfrm>
            <a:off x="6572256" y="3462136"/>
            <a:ext cx="3465346" cy="1070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rgbClr val="D0CECE"/>
            </a:solidFill>
            <a:miter/>
            <a:headEnd type="oval"/>
            <a:tailEnd type="oval"/>
          </a:ln>
        </p:spPr>
        <p:txBody>
          <a:bodyPr lIns="45719" rIns="45719" anchor="ctr"/>
          <a:lstStyle/>
          <a:p>
            <a:pPr/>
          </a:p>
        </p:txBody>
      </p:sp>
      <p:sp>
        <p:nvSpPr>
          <p:cNvPr id="234" name="TextBox 195"/>
          <p:cNvSpPr txBox="1"/>
          <p:nvPr/>
        </p:nvSpPr>
        <p:spPr>
          <a:xfrm>
            <a:off x="10734706" y="5078203"/>
            <a:ext cx="725697" cy="7081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4400">
                <a:solidFill>
                  <a:srgbClr val="FFFFFF"/>
                </a:solidFill>
                <a:latin typeface="Arial"/>
                <a:ea typeface="Arial"/>
                <a:cs typeface="Arial"/>
                <a:sym typeface="Arial"/>
              </a:defRPr>
            </a:lvl1pPr>
          </a:lstStyle>
          <a:p>
            <a:pPr/>
            <a:r>
              <a:t>02</a:t>
            </a:r>
          </a:p>
        </p:txBody>
      </p:sp>
      <p:sp>
        <p:nvSpPr>
          <p:cNvPr id="235" name="TextBox 196"/>
          <p:cNvSpPr txBox="1"/>
          <p:nvPr/>
        </p:nvSpPr>
        <p:spPr>
          <a:xfrm>
            <a:off x="778698" y="1352358"/>
            <a:ext cx="725697" cy="7081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4400">
                <a:solidFill>
                  <a:srgbClr val="FFFFFF"/>
                </a:solidFill>
                <a:latin typeface="Arial"/>
                <a:ea typeface="Arial"/>
                <a:cs typeface="Arial"/>
                <a:sym typeface="Arial"/>
              </a:defRPr>
            </a:lvl1pPr>
          </a:lstStyle>
          <a:p>
            <a:pPr/>
            <a:r>
              <a:t>05</a:t>
            </a:r>
          </a:p>
        </p:txBody>
      </p:sp>
      <p:sp>
        <p:nvSpPr>
          <p:cNvPr id="236" name="TextBox 197"/>
          <p:cNvSpPr txBox="1"/>
          <p:nvPr/>
        </p:nvSpPr>
        <p:spPr>
          <a:xfrm>
            <a:off x="778698" y="5295709"/>
            <a:ext cx="725697" cy="7081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4400">
                <a:solidFill>
                  <a:srgbClr val="FFFFFF"/>
                </a:solidFill>
                <a:latin typeface="Arial"/>
                <a:ea typeface="Arial"/>
                <a:cs typeface="Arial"/>
                <a:sym typeface="Arial"/>
              </a:defRPr>
            </a:lvl1pPr>
          </a:lstStyle>
          <a:p>
            <a:pPr/>
            <a:r>
              <a:t>03</a:t>
            </a:r>
          </a:p>
        </p:txBody>
      </p:sp>
      <p:sp>
        <p:nvSpPr>
          <p:cNvPr id="237" name="Elbow Connector 175"/>
          <p:cNvSpPr/>
          <p:nvPr/>
        </p:nvSpPr>
        <p:spPr>
          <a:xfrm rot="10800000">
            <a:off x="1849341" y="2222213"/>
            <a:ext cx="3605089" cy="536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084" y="0"/>
                </a:lnTo>
                <a:lnTo>
                  <a:pt x="7084" y="21600"/>
                </a:lnTo>
                <a:lnTo>
                  <a:pt x="21600" y="21600"/>
                </a:lnTo>
              </a:path>
            </a:pathLst>
          </a:custGeom>
          <a:ln w="6350">
            <a:solidFill>
              <a:srgbClr val="D0CECE"/>
            </a:solidFill>
            <a:miter/>
            <a:headEnd type="oval"/>
            <a:tailEnd type="oval"/>
          </a:ln>
        </p:spPr>
        <p:txBody>
          <a:bodyPr lIns="45719" rIns="45719" anchor="ctr"/>
          <a:lstStyle/>
          <a:p>
            <a:pPr/>
          </a:p>
        </p:txBody>
      </p:sp>
      <p:sp>
        <p:nvSpPr>
          <p:cNvPr id="238" name="Elbow Connector 178"/>
          <p:cNvSpPr/>
          <p:nvPr/>
        </p:nvSpPr>
        <p:spPr>
          <a:xfrm flipH="1">
            <a:off x="1715991" y="3481843"/>
            <a:ext cx="3871789" cy="1293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
            <a:solidFill>
              <a:srgbClr val="D0CECE"/>
            </a:solidFill>
            <a:miter/>
            <a:headEnd type="oval"/>
            <a:tailEnd type="oval"/>
          </a:ln>
        </p:spPr>
        <p:txBody>
          <a:bodyPr lIns="45719" rIns="45719" anchor="ctr"/>
          <a:lstStyle/>
          <a:p>
            <a:pPr/>
          </a:p>
        </p:txBody>
      </p:sp>
      <p:sp>
        <p:nvSpPr>
          <p:cNvPr id="239" name="Straight Connector 200"/>
          <p:cNvSpPr/>
          <p:nvPr/>
        </p:nvSpPr>
        <p:spPr>
          <a:xfrm flipH="1" flipV="1">
            <a:off x="1705099" y="3375981"/>
            <a:ext cx="3677273" cy="1"/>
          </a:xfrm>
          <a:prstGeom prst="line">
            <a:avLst/>
          </a:prstGeom>
          <a:ln w="6350">
            <a:solidFill>
              <a:srgbClr val="D0CECE"/>
            </a:solidFill>
            <a:miter/>
            <a:headEnd type="oval"/>
            <a:tailEnd type="oval"/>
          </a:ln>
        </p:spPr>
        <p:txBody>
          <a:bodyPr lIns="45719" rIns="45719"/>
          <a:lstStyle/>
          <a:p>
            <a:pPr/>
          </a:p>
        </p:txBody>
      </p:sp>
      <p:sp>
        <p:nvSpPr>
          <p:cNvPr id="240" name="TextBox 201"/>
          <p:cNvSpPr txBox="1"/>
          <p:nvPr/>
        </p:nvSpPr>
        <p:spPr>
          <a:xfrm>
            <a:off x="778698" y="2970143"/>
            <a:ext cx="725697" cy="708160"/>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lgn="ctr">
              <a:defRPr b="1" sz="4400">
                <a:solidFill>
                  <a:srgbClr val="FFFFFF"/>
                </a:solidFill>
                <a:latin typeface="Arial"/>
                <a:ea typeface="Arial"/>
                <a:cs typeface="Arial"/>
                <a:sym typeface="Arial"/>
              </a:defRPr>
            </a:lvl1pPr>
          </a:lstStyle>
          <a:p>
            <a:pPr/>
            <a:r>
              <a:t>04</a:t>
            </a:r>
          </a:p>
        </p:txBody>
      </p:sp>
      <p:sp>
        <p:nvSpPr>
          <p:cNvPr id="241" name="Rectangle 202"/>
          <p:cNvSpPr txBox="1"/>
          <p:nvPr/>
        </p:nvSpPr>
        <p:spPr>
          <a:xfrm>
            <a:off x="1715991" y="1812171"/>
            <a:ext cx="2312125"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Arial"/>
                <a:ea typeface="Arial"/>
                <a:cs typeface="Arial"/>
                <a:sym typeface="Arial"/>
              </a:defRPr>
            </a:lvl1pPr>
          </a:lstStyle>
          <a:p>
            <a:pPr/>
            <a:r>
              <a:t>This is a sample text.  Insert your desired text here. </a:t>
            </a:r>
          </a:p>
        </p:txBody>
      </p:sp>
      <p:sp>
        <p:nvSpPr>
          <p:cNvPr id="242" name="TextBox 203"/>
          <p:cNvSpPr txBox="1"/>
          <p:nvPr/>
        </p:nvSpPr>
        <p:spPr>
          <a:xfrm>
            <a:off x="1715992" y="1135730"/>
            <a:ext cx="1968328"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FFFFF"/>
                </a:solidFill>
                <a:latin typeface="Arial"/>
                <a:ea typeface="Arial"/>
                <a:cs typeface="Arial"/>
                <a:sym typeface="Arial"/>
              </a:defRPr>
            </a:lvl1pPr>
          </a:lstStyle>
          <a:p>
            <a:pPr/>
            <a:r>
              <a:t>Sample Text</a:t>
            </a:r>
          </a:p>
        </p:txBody>
      </p:sp>
      <p:sp>
        <p:nvSpPr>
          <p:cNvPr id="243" name="Rectangle 204"/>
          <p:cNvSpPr txBox="1"/>
          <p:nvPr/>
        </p:nvSpPr>
        <p:spPr>
          <a:xfrm>
            <a:off x="8516729" y="1812171"/>
            <a:ext cx="1968327" cy="695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400">
                <a:solidFill>
                  <a:srgbClr val="FFFFFF"/>
                </a:solidFill>
                <a:latin typeface="Arial"/>
                <a:ea typeface="Arial"/>
                <a:cs typeface="Arial"/>
                <a:sym typeface="Arial"/>
              </a:defRPr>
            </a:lvl1pPr>
          </a:lstStyle>
          <a:p>
            <a:pPr/>
            <a:r>
              <a:t>This is a sample text. Insert your desired text here. </a:t>
            </a:r>
          </a:p>
        </p:txBody>
      </p:sp>
      <p:sp>
        <p:nvSpPr>
          <p:cNvPr id="244" name="TextBox 208"/>
          <p:cNvSpPr txBox="1"/>
          <p:nvPr/>
        </p:nvSpPr>
        <p:spPr>
          <a:xfrm>
            <a:off x="1707966" y="5777593"/>
            <a:ext cx="1968328"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FFFFF"/>
                </a:solidFill>
                <a:latin typeface="Arial"/>
                <a:ea typeface="Arial"/>
                <a:cs typeface="Arial"/>
                <a:sym typeface="Arial"/>
              </a:defRPr>
            </a:lvl1pPr>
          </a:lstStyle>
          <a:p>
            <a:pPr/>
            <a:r>
              <a:t>Sample Text</a:t>
            </a:r>
          </a:p>
        </p:txBody>
      </p:sp>
      <p:sp>
        <p:nvSpPr>
          <p:cNvPr id="245" name="Rectangle 209"/>
          <p:cNvSpPr txBox="1"/>
          <p:nvPr/>
        </p:nvSpPr>
        <p:spPr>
          <a:xfrm>
            <a:off x="1715991" y="4823894"/>
            <a:ext cx="1788479" cy="695224"/>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defRPr sz="1400">
                <a:solidFill>
                  <a:srgbClr val="FFFFFF"/>
                </a:solidFill>
                <a:latin typeface="Arial"/>
                <a:ea typeface="Arial"/>
                <a:cs typeface="Arial"/>
                <a:sym typeface="Arial"/>
              </a:defRPr>
            </a:lvl1pPr>
          </a:lstStyle>
          <a:p>
            <a:pPr/>
            <a:r>
              <a:t>This is a sample text.  Insert your desired text here. </a:t>
            </a:r>
          </a:p>
        </p:txBody>
      </p:sp>
      <p:sp>
        <p:nvSpPr>
          <p:cNvPr id="246" name="Rectangle 210"/>
          <p:cNvSpPr txBox="1"/>
          <p:nvPr/>
        </p:nvSpPr>
        <p:spPr>
          <a:xfrm>
            <a:off x="1715990" y="3528433"/>
            <a:ext cx="2572661" cy="492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Arial"/>
                <a:ea typeface="Arial"/>
                <a:cs typeface="Arial"/>
                <a:sym typeface="Arial"/>
              </a:defRPr>
            </a:lvl1pPr>
          </a:lstStyle>
          <a:p>
            <a:pPr/>
            <a:r>
              <a:t>This is a sample text.  Insert your desired text here. </a:t>
            </a:r>
          </a:p>
        </p:txBody>
      </p:sp>
      <p:sp>
        <p:nvSpPr>
          <p:cNvPr id="247" name="TextBox 211"/>
          <p:cNvSpPr txBox="1"/>
          <p:nvPr/>
        </p:nvSpPr>
        <p:spPr>
          <a:xfrm>
            <a:off x="1715992" y="2880124"/>
            <a:ext cx="1968328"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solidFill>
                  <a:srgbClr val="FFFFFF"/>
                </a:solidFill>
                <a:latin typeface="Arial"/>
                <a:ea typeface="Arial"/>
                <a:cs typeface="Arial"/>
                <a:sym typeface="Arial"/>
              </a:defRPr>
            </a:lvl1pPr>
          </a:lstStyle>
          <a:p>
            <a:pPr/>
            <a:r>
              <a:t>Sample Text</a:t>
            </a:r>
          </a:p>
        </p:txBody>
      </p:sp>
      <p:sp>
        <p:nvSpPr>
          <p:cNvPr id="248" name="TextBox 216"/>
          <p:cNvSpPr txBox="1"/>
          <p:nvPr/>
        </p:nvSpPr>
        <p:spPr>
          <a:xfrm>
            <a:off x="647700" y="355600"/>
            <a:ext cx="4147617"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Potential BaETH feature stack</a:t>
            </a:r>
          </a:p>
        </p:txBody>
      </p:sp>
      <p:sp>
        <p:nvSpPr>
          <p:cNvPr id="249" name="TextBox 217"/>
          <p:cNvSpPr txBox="1"/>
          <p:nvPr/>
        </p:nvSpPr>
        <p:spPr>
          <a:xfrm>
            <a:off x="1698305" y="1321660"/>
            <a:ext cx="148724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USER FRIENDLY </a:t>
            </a:r>
          </a:p>
        </p:txBody>
      </p:sp>
      <p:sp>
        <p:nvSpPr>
          <p:cNvPr id="250" name="TextBox 218"/>
          <p:cNvSpPr txBox="1"/>
          <p:nvPr/>
        </p:nvSpPr>
        <p:spPr>
          <a:xfrm>
            <a:off x="9103645" y="1347731"/>
            <a:ext cx="159339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TOTALLY DIGITAL </a:t>
            </a:r>
          </a:p>
        </p:txBody>
      </p:sp>
      <p:sp>
        <p:nvSpPr>
          <p:cNvPr id="251" name="TextBox 219"/>
          <p:cNvSpPr txBox="1"/>
          <p:nvPr/>
        </p:nvSpPr>
        <p:spPr>
          <a:xfrm>
            <a:off x="8869036" y="2819226"/>
            <a:ext cx="1898855"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ONE-TIME APPROVAL</a:t>
            </a:r>
          </a:p>
        </p:txBody>
      </p:sp>
      <p:sp>
        <p:nvSpPr>
          <p:cNvPr id="252" name="TextBox 220"/>
          <p:cNvSpPr txBox="1"/>
          <p:nvPr/>
        </p:nvSpPr>
        <p:spPr>
          <a:xfrm>
            <a:off x="1698305" y="3039393"/>
            <a:ext cx="228112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MULTIPLE LOAN OPTIONS</a:t>
            </a:r>
          </a:p>
        </p:txBody>
      </p:sp>
      <p:sp>
        <p:nvSpPr>
          <p:cNvPr id="253" name="TextBox 221"/>
          <p:cNvSpPr txBox="1"/>
          <p:nvPr/>
        </p:nvSpPr>
        <p:spPr>
          <a:xfrm>
            <a:off x="1665169" y="4932297"/>
            <a:ext cx="2251431"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MULTIPLE LOAN TENURE </a:t>
            </a:r>
          </a:p>
        </p:txBody>
      </p:sp>
      <p:sp>
        <p:nvSpPr>
          <p:cNvPr id="254" name="TextBox 222"/>
          <p:cNvSpPr txBox="1"/>
          <p:nvPr/>
        </p:nvSpPr>
        <p:spPr>
          <a:xfrm>
            <a:off x="8137992" y="4736833"/>
            <a:ext cx="272580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chemeClr val="accent1"/>
                </a:solidFill>
                <a:latin typeface="Calibri Light"/>
                <a:ea typeface="Calibri Light"/>
                <a:cs typeface="Calibri Light"/>
                <a:sym typeface="Calibri Light"/>
              </a:defRPr>
            </a:lvl1pPr>
          </a:lstStyle>
          <a:p>
            <a:pPr/>
            <a:r>
              <a:t>REASONABLE INTEREST RATES</a:t>
            </a:r>
          </a:p>
        </p:txBody>
      </p:sp>
      <p:grpSp>
        <p:nvGrpSpPr>
          <p:cNvPr id="257" name="Picture 223"/>
          <p:cNvGrpSpPr/>
          <p:nvPr/>
        </p:nvGrpSpPr>
        <p:grpSpPr>
          <a:xfrm>
            <a:off x="1058138" y="1352349"/>
            <a:ext cx="549456" cy="549456"/>
            <a:chOff x="0" y="0"/>
            <a:chExt cx="549454" cy="549454"/>
          </a:xfrm>
        </p:grpSpPr>
        <p:sp>
          <p:nvSpPr>
            <p:cNvPr id="255" name="Shape"/>
            <p:cNvSpPr/>
            <p:nvPr/>
          </p:nvSpPr>
          <p:spPr>
            <a:xfrm>
              <a:off x="0" y="0"/>
              <a:ext cx="549455" cy="5494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831" y="0"/>
                    <a:pt x="1856" y="0"/>
                  </a:cubicBezTo>
                  <a:lnTo>
                    <a:pt x="19744" y="0"/>
                  </a:lnTo>
                  <a:lnTo>
                    <a:pt x="19744" y="0"/>
                  </a:lnTo>
                  <a:cubicBezTo>
                    <a:pt x="20769" y="0"/>
                    <a:pt x="21600" y="831"/>
                    <a:pt x="21600" y="1856"/>
                  </a:cubicBezTo>
                  <a:lnTo>
                    <a:pt x="21600" y="19744"/>
                  </a:lnTo>
                  <a:lnTo>
                    <a:pt x="21600" y="19744"/>
                  </a:lnTo>
                  <a:cubicBezTo>
                    <a:pt x="21600" y="20769"/>
                    <a:pt x="20769" y="21600"/>
                    <a:pt x="19744" y="21600"/>
                  </a:cubicBezTo>
                  <a:lnTo>
                    <a:pt x="1856" y="21600"/>
                  </a:lnTo>
                  <a:lnTo>
                    <a:pt x="1856" y="21600"/>
                  </a:lnTo>
                  <a:cubicBezTo>
                    <a:pt x="831"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256" name="image16.jpeg" descr="image16.jpeg"/>
            <p:cNvPicPr>
              <a:picLocks noChangeAspect="1"/>
            </p:cNvPicPr>
            <p:nvPr/>
          </p:nvPicPr>
          <p:blipFill>
            <a:blip r:embed="rId2">
              <a:extLst/>
            </a:blip>
            <a:srcRect l="0" t="0" r="32" b="32"/>
            <a:stretch>
              <a:fillRect/>
            </a:stretch>
          </p:blipFill>
          <p:spPr>
            <a:xfrm>
              <a:off x="0" y="0"/>
              <a:ext cx="549275" cy="5492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7" y="0"/>
                  </a:moveTo>
                  <a:cubicBezTo>
                    <a:pt x="832" y="0"/>
                    <a:pt x="0" y="832"/>
                    <a:pt x="0" y="1857"/>
                  </a:cubicBezTo>
                  <a:lnTo>
                    <a:pt x="0" y="19743"/>
                  </a:lnTo>
                  <a:cubicBezTo>
                    <a:pt x="0" y="20768"/>
                    <a:pt x="832" y="21600"/>
                    <a:pt x="1857" y="21600"/>
                  </a:cubicBezTo>
                  <a:lnTo>
                    <a:pt x="19743" y="21600"/>
                  </a:lnTo>
                  <a:cubicBezTo>
                    <a:pt x="20768" y="21600"/>
                    <a:pt x="21600" y="20768"/>
                    <a:pt x="21600" y="19743"/>
                  </a:cubicBezTo>
                  <a:lnTo>
                    <a:pt x="21600" y="1857"/>
                  </a:lnTo>
                  <a:cubicBezTo>
                    <a:pt x="21600" y="832"/>
                    <a:pt x="20768" y="0"/>
                    <a:pt x="19743" y="0"/>
                  </a:cubicBezTo>
                  <a:lnTo>
                    <a:pt x="1857" y="0"/>
                  </a:lnTo>
                  <a:close/>
                </a:path>
              </a:pathLst>
            </a:custGeom>
            <a:ln w="12700" cap="flat">
              <a:noFill/>
              <a:miter lim="400000"/>
            </a:ln>
            <a:effectLst/>
          </p:spPr>
        </p:pic>
      </p:grpSp>
      <p:pic>
        <p:nvPicPr>
          <p:cNvPr id="258" name="Picture 224" descr="Picture 224"/>
          <p:cNvPicPr>
            <a:picLocks noChangeAspect="1"/>
          </p:cNvPicPr>
          <p:nvPr/>
        </p:nvPicPr>
        <p:blipFill>
          <a:blip r:embed="rId3">
            <a:extLst/>
          </a:blip>
          <a:stretch>
            <a:fillRect/>
          </a:stretch>
        </p:blipFill>
        <p:spPr>
          <a:xfrm>
            <a:off x="1210417" y="1513914"/>
            <a:ext cx="244897" cy="244897"/>
          </a:xfrm>
          <a:prstGeom prst="rect">
            <a:avLst/>
          </a:prstGeom>
          <a:ln w="12700">
            <a:miter lim="400000"/>
          </a:ln>
        </p:spPr>
      </p:pic>
      <p:sp>
        <p:nvSpPr>
          <p:cNvPr id="259" name="TextBox 225"/>
          <p:cNvSpPr txBox="1"/>
          <p:nvPr/>
        </p:nvSpPr>
        <p:spPr>
          <a:xfrm>
            <a:off x="1642399" y="1742369"/>
            <a:ext cx="238571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404040"/>
                </a:solidFill>
                <a:latin typeface="Calibri Light"/>
                <a:ea typeface="Calibri Light"/>
                <a:cs typeface="Calibri Light"/>
                <a:sym typeface="Calibri Light"/>
              </a:defRPr>
            </a:pPr>
            <a:r>
              <a:t>Easy and Intuitive</a:t>
            </a:r>
          </a:p>
          <a:p>
            <a:pPr>
              <a:defRPr sz="1400">
                <a:solidFill>
                  <a:srgbClr val="404040"/>
                </a:solidFill>
                <a:latin typeface="Calibri Light"/>
                <a:ea typeface="Calibri Light"/>
                <a:cs typeface="Calibri Light"/>
                <a:sym typeface="Calibri Light"/>
              </a:defRPr>
            </a:pPr>
            <a:r>
              <a:t>mobile-only application</a:t>
            </a:r>
          </a:p>
        </p:txBody>
      </p:sp>
      <p:sp>
        <p:nvSpPr>
          <p:cNvPr id="260" name="TextBox 226"/>
          <p:cNvSpPr txBox="1"/>
          <p:nvPr/>
        </p:nvSpPr>
        <p:spPr>
          <a:xfrm>
            <a:off x="7882328" y="1719525"/>
            <a:ext cx="2955833"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sz="1400">
                <a:solidFill>
                  <a:srgbClr val="404040"/>
                </a:solidFill>
                <a:latin typeface="Calibri Light"/>
                <a:ea typeface="Calibri Light"/>
                <a:cs typeface="Calibri Light"/>
                <a:sym typeface="Calibri Light"/>
              </a:defRPr>
            </a:pPr>
            <a:r>
              <a:t>No human interface. </a:t>
            </a:r>
          </a:p>
          <a:p>
            <a:pPr algn="r">
              <a:defRPr sz="1400">
                <a:solidFill>
                  <a:srgbClr val="404040"/>
                </a:solidFill>
                <a:latin typeface="Calibri Light"/>
                <a:ea typeface="Calibri Light"/>
                <a:cs typeface="Calibri Light"/>
                <a:sym typeface="Calibri Light"/>
              </a:defRPr>
            </a:pPr>
            <a:r>
              <a:t>Only four documents to upload in the </a:t>
            </a:r>
          </a:p>
          <a:p>
            <a:pPr algn="r">
              <a:defRPr sz="1400">
                <a:solidFill>
                  <a:srgbClr val="404040"/>
                </a:solidFill>
                <a:latin typeface="Calibri Light"/>
                <a:ea typeface="Calibri Light"/>
                <a:cs typeface="Calibri Light"/>
                <a:sym typeface="Calibri Light"/>
              </a:defRPr>
            </a:pPr>
            <a:r>
              <a:t>application </a:t>
            </a:r>
          </a:p>
        </p:txBody>
      </p:sp>
      <p:pic>
        <p:nvPicPr>
          <p:cNvPr id="261" name="Picture 4" descr="Picture 4"/>
          <p:cNvPicPr>
            <a:picLocks noChangeAspect="1"/>
          </p:cNvPicPr>
          <p:nvPr/>
        </p:nvPicPr>
        <p:blipFill>
          <a:blip r:embed="rId4">
            <a:extLst/>
          </a:blip>
          <a:stretch>
            <a:fillRect/>
          </a:stretch>
        </p:blipFill>
        <p:spPr>
          <a:xfrm>
            <a:off x="10808482" y="1379758"/>
            <a:ext cx="452692" cy="513211"/>
          </a:xfrm>
          <a:prstGeom prst="rect">
            <a:avLst/>
          </a:prstGeom>
          <a:ln w="12700">
            <a:miter lim="400000"/>
          </a:ln>
        </p:spPr>
      </p:pic>
      <p:sp>
        <p:nvSpPr>
          <p:cNvPr id="262" name="TextBox 228"/>
          <p:cNvSpPr txBox="1"/>
          <p:nvPr/>
        </p:nvSpPr>
        <p:spPr>
          <a:xfrm>
            <a:off x="7407451" y="3229217"/>
            <a:ext cx="3249300"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400">
                <a:solidFill>
                  <a:srgbClr val="404040"/>
                </a:solidFill>
                <a:latin typeface="Calibri Light"/>
                <a:ea typeface="Calibri Light"/>
                <a:cs typeface="Calibri Light"/>
                <a:sym typeface="Calibri Light"/>
              </a:defRPr>
            </a:lvl1pPr>
          </a:lstStyle>
          <a:p>
            <a:pPr/>
            <a:r>
              <a:t>Get credit-approved once and re-apply multiple times over 6 months</a:t>
            </a:r>
          </a:p>
        </p:txBody>
      </p:sp>
      <p:pic>
        <p:nvPicPr>
          <p:cNvPr id="263" name="Picture 229" descr="Picture 229"/>
          <p:cNvPicPr>
            <a:picLocks noChangeAspect="1"/>
          </p:cNvPicPr>
          <p:nvPr/>
        </p:nvPicPr>
        <p:blipFill>
          <a:blip r:embed="rId5">
            <a:extLst/>
          </a:blip>
          <a:stretch>
            <a:fillRect/>
          </a:stretch>
        </p:blipFill>
        <p:spPr>
          <a:xfrm>
            <a:off x="10808482" y="2847988"/>
            <a:ext cx="697144" cy="697144"/>
          </a:xfrm>
          <a:prstGeom prst="rect">
            <a:avLst/>
          </a:prstGeom>
          <a:ln w="12700">
            <a:miter lim="400000"/>
          </a:ln>
        </p:spPr>
      </p:pic>
      <p:pic>
        <p:nvPicPr>
          <p:cNvPr id="264" name="Picture 6" descr="Picture 6"/>
          <p:cNvPicPr>
            <a:picLocks noChangeAspect="1"/>
          </p:cNvPicPr>
          <p:nvPr/>
        </p:nvPicPr>
        <p:blipFill>
          <a:blip r:embed="rId6">
            <a:extLst/>
          </a:blip>
          <a:stretch>
            <a:fillRect/>
          </a:stretch>
        </p:blipFill>
        <p:spPr>
          <a:xfrm>
            <a:off x="1044142" y="4962094"/>
            <a:ext cx="482754" cy="605947"/>
          </a:xfrm>
          <a:prstGeom prst="rect">
            <a:avLst/>
          </a:prstGeom>
          <a:ln w="12700">
            <a:miter lim="400000"/>
          </a:ln>
        </p:spPr>
      </p:pic>
      <p:sp>
        <p:nvSpPr>
          <p:cNvPr id="265" name="Rectangle 231"/>
          <p:cNvSpPr txBox="1"/>
          <p:nvPr/>
        </p:nvSpPr>
        <p:spPr>
          <a:xfrm>
            <a:off x="1698306" y="5350192"/>
            <a:ext cx="3063227" cy="739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404040"/>
                </a:solidFill>
                <a:latin typeface="Calibri Light"/>
                <a:ea typeface="Calibri Light"/>
                <a:cs typeface="Calibri Light"/>
                <a:sym typeface="Calibri Light"/>
              </a:defRPr>
            </a:pPr>
            <a:r>
              <a:t>A choice of repayment options ranging </a:t>
            </a:r>
          </a:p>
          <a:p>
            <a:pPr>
              <a:defRPr sz="1400">
                <a:solidFill>
                  <a:srgbClr val="404040"/>
                </a:solidFill>
                <a:latin typeface="Calibri Light"/>
                <a:ea typeface="Calibri Light"/>
                <a:cs typeface="Calibri Light"/>
                <a:sym typeface="Calibri Light"/>
              </a:defRPr>
            </a:pPr>
            <a:r>
              <a:t>from 15, 30 , 90, &amp; 180 days</a:t>
            </a:r>
          </a:p>
        </p:txBody>
      </p:sp>
      <p:sp>
        <p:nvSpPr>
          <p:cNvPr id="266" name="TextBox 232"/>
          <p:cNvSpPr txBox="1"/>
          <p:nvPr/>
        </p:nvSpPr>
        <p:spPr>
          <a:xfrm>
            <a:off x="1698305" y="3457290"/>
            <a:ext cx="2814709" cy="739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404040"/>
                </a:solidFill>
                <a:latin typeface="Calibri Light"/>
                <a:ea typeface="Calibri Light"/>
                <a:cs typeface="Calibri Light"/>
                <a:sym typeface="Calibri Light"/>
              </a:defRPr>
            </a:pPr>
            <a:r>
              <a:t>Choose from a variety of loan options from </a:t>
            </a:r>
          </a:p>
          <a:p>
            <a:pPr>
              <a:defRPr sz="1400">
                <a:solidFill>
                  <a:srgbClr val="404040"/>
                </a:solidFill>
                <a:latin typeface="Calibri Light"/>
                <a:ea typeface="Calibri Light"/>
                <a:cs typeface="Calibri Light"/>
                <a:sym typeface="Calibri Light"/>
              </a:defRPr>
            </a:pPr>
            <a:r>
              <a:t>AUD 1,000 to AUD 2,00,00</a:t>
            </a:r>
          </a:p>
        </p:txBody>
      </p:sp>
      <p:pic>
        <p:nvPicPr>
          <p:cNvPr id="267" name="Picture 233" descr="Picture 233"/>
          <p:cNvPicPr>
            <a:picLocks noChangeAspect="1"/>
          </p:cNvPicPr>
          <p:nvPr/>
        </p:nvPicPr>
        <p:blipFill>
          <a:blip r:embed="rId7">
            <a:extLst/>
          </a:blip>
          <a:stretch>
            <a:fillRect/>
          </a:stretch>
        </p:blipFill>
        <p:spPr>
          <a:xfrm>
            <a:off x="1100069" y="3110140"/>
            <a:ext cx="465591" cy="598804"/>
          </a:xfrm>
          <a:prstGeom prst="rect">
            <a:avLst/>
          </a:prstGeom>
          <a:ln w="12700">
            <a:miter lim="400000"/>
          </a:ln>
        </p:spPr>
      </p:pic>
      <p:sp>
        <p:nvSpPr>
          <p:cNvPr id="268" name="TextBox 234"/>
          <p:cNvSpPr txBox="1"/>
          <p:nvPr/>
        </p:nvSpPr>
        <p:spPr>
          <a:xfrm>
            <a:off x="8580570" y="5110557"/>
            <a:ext cx="3540547" cy="739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solidFill>
                  <a:srgbClr val="404040"/>
                </a:solidFill>
                <a:latin typeface="Calibri Light"/>
                <a:ea typeface="Calibri Light"/>
                <a:cs typeface="Calibri Light"/>
                <a:sym typeface="Calibri Light"/>
              </a:defRPr>
            </a:pPr>
            <a:r>
              <a:t>Enjoy one-time Processing fees </a:t>
            </a:r>
          </a:p>
          <a:p>
            <a:pPr>
              <a:defRPr sz="1400">
                <a:solidFill>
                  <a:srgbClr val="404040"/>
                </a:solidFill>
                <a:latin typeface="Calibri Light"/>
                <a:ea typeface="Calibri Light"/>
                <a:cs typeface="Calibri Light"/>
                <a:sym typeface="Calibri Light"/>
              </a:defRPr>
            </a:pPr>
            <a:r>
              <a:t>and interest rates on par or </a:t>
            </a:r>
          </a:p>
          <a:p>
            <a:pPr>
              <a:defRPr sz="1400">
                <a:solidFill>
                  <a:srgbClr val="404040"/>
                </a:solidFill>
                <a:latin typeface="Calibri Light"/>
                <a:ea typeface="Calibri Light"/>
                <a:cs typeface="Calibri Light"/>
                <a:sym typeface="Calibri Light"/>
              </a:defRPr>
            </a:pPr>
            <a:r>
              <a:t>lower than a credit card</a:t>
            </a:r>
          </a:p>
        </p:txBody>
      </p:sp>
      <p:grpSp>
        <p:nvGrpSpPr>
          <p:cNvPr id="271" name="Picture 237"/>
          <p:cNvGrpSpPr/>
          <p:nvPr/>
        </p:nvGrpSpPr>
        <p:grpSpPr>
          <a:xfrm>
            <a:off x="10943932" y="4739914"/>
            <a:ext cx="406515" cy="400435"/>
            <a:chOff x="0" y="0"/>
            <a:chExt cx="406513" cy="400433"/>
          </a:xfrm>
        </p:grpSpPr>
        <p:sp>
          <p:nvSpPr>
            <p:cNvPr id="269" name="Square"/>
            <p:cNvSpPr/>
            <p:nvPr/>
          </p:nvSpPr>
          <p:spPr>
            <a:xfrm>
              <a:off x="0" y="0"/>
              <a:ext cx="406514" cy="400434"/>
            </a:xfrm>
            <a:prstGeom prst="rect">
              <a:avLst/>
            </a:prstGeom>
            <a:solidFill>
              <a:srgbClr val="FF0000"/>
            </a:solidFill>
            <a:ln w="12700" cap="flat">
              <a:noFill/>
              <a:miter lim="400000"/>
            </a:ln>
            <a:effectLst/>
          </p:spPr>
          <p:txBody>
            <a:bodyPr wrap="square" lIns="45719" tIns="45719" rIns="45719" bIns="45719" numCol="1" anchor="ctr">
              <a:noAutofit/>
            </a:bodyPr>
            <a:lstStyle/>
            <a:p>
              <a:pPr/>
            </a:p>
          </p:txBody>
        </p:sp>
        <p:pic>
          <p:nvPicPr>
            <p:cNvPr id="270" name="image22.jpeg" descr="image22.jpeg"/>
            <p:cNvPicPr>
              <a:picLocks noChangeAspect="1"/>
            </p:cNvPicPr>
            <p:nvPr/>
          </p:nvPicPr>
          <p:blipFill>
            <a:blip r:embed="rId8">
              <a:extLst/>
            </a:blip>
            <a:srcRect l="14191" t="0" r="15218" b="0"/>
            <a:stretch>
              <a:fillRect/>
            </a:stretch>
          </p:blipFill>
          <p:spPr>
            <a:xfrm>
              <a:off x="0" y="0"/>
              <a:ext cx="406514" cy="400434"/>
            </a:xfrm>
            <a:prstGeom prst="rect">
              <a:avLst/>
            </a:prstGeom>
            <a:ln w="12700" cap="flat">
              <a:noFill/>
              <a:miter lim="400000"/>
            </a:ln>
            <a:effectLst/>
          </p:spPr>
        </p:pic>
      </p:grpSp>
      <p:sp>
        <p:nvSpPr>
          <p:cNvPr id="272" name="BaETH"/>
          <p:cNvSpPr txBox="1"/>
          <p:nvPr/>
        </p:nvSpPr>
        <p:spPr>
          <a:xfrm>
            <a:off x="4919793" y="2632699"/>
            <a:ext cx="2352414" cy="916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a:lnSpc>
                <a:spcPct val="150000"/>
              </a:lnSpc>
              <a:defRPr b="1" sz="5400">
                <a:solidFill>
                  <a:srgbClr val="FECB1C"/>
                </a:solidFill>
                <a:latin typeface="Calibri Light"/>
                <a:ea typeface="Calibri Light"/>
                <a:cs typeface="Calibri Light"/>
                <a:sym typeface="Calibri Light"/>
              </a:defRPr>
            </a:lvl1pPr>
          </a:lstStyle>
          <a:p>
            <a:pPr/>
            <a:r>
              <a:t>BaETH</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lide Number Placeholder 1"/>
          <p:cNvSpPr txBox="1"/>
          <p:nvPr>
            <p:ph type="sldNum" sz="quarter" idx="2"/>
          </p:nvPr>
        </p:nvSpPr>
        <p:spPr>
          <a:xfrm>
            <a:off x="11748198" y="6416479"/>
            <a:ext cx="250663" cy="421641"/>
          </a:xfrm>
          <a:prstGeom prst="rect">
            <a:avLst/>
          </a:prstGeom>
          <a:extLst>
            <a:ext uri="{C572A759-6A51-4108-AA02-DFA0A04FC94B}">
              <ma14:wrappingTextBoxFlag xmlns:ma14="http://schemas.microsoft.com/office/mac/drawingml/2011/main" val="1"/>
            </a:ext>
          </a:extLst>
        </p:spPr>
        <p:txBody>
          <a:bodyPr/>
          <a:lstStyle>
            <a:lvl1pPr algn="ctr">
              <a:defRPr sz="2200">
                <a:solidFill>
                  <a:srgbClr val="FFFFFF"/>
                </a:solidFill>
              </a:defRPr>
            </a:lvl1pPr>
          </a:lstStyle>
          <a:p>
            <a:pPr/>
            <a:fld id="{86CB4B4D-7CA3-9044-876B-883B54F8677D}" type="slidenum"/>
          </a:p>
        </p:txBody>
      </p:sp>
      <p:sp>
        <p:nvSpPr>
          <p:cNvPr id="275" name="TextBox 3"/>
          <p:cNvSpPr txBox="1"/>
          <p:nvPr/>
        </p:nvSpPr>
        <p:spPr>
          <a:xfrm>
            <a:off x="647700" y="355600"/>
            <a:ext cx="7248043"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Key Technology Differentiator - The Credit Score</a:t>
            </a:r>
          </a:p>
        </p:txBody>
      </p:sp>
      <p:sp>
        <p:nvSpPr>
          <p:cNvPr id="276" name="Content Placeholder 2"/>
          <p:cNvSpPr txBox="1"/>
          <p:nvPr/>
        </p:nvSpPr>
        <p:spPr>
          <a:xfrm>
            <a:off x="684695" y="1024254"/>
            <a:ext cx="10599391" cy="3564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lnSpc>
                <a:spcPct val="150000"/>
              </a:lnSpc>
              <a:spcBef>
                <a:spcPts val="1000"/>
              </a:spcBef>
              <a:defRPr sz="2400">
                <a:solidFill>
                  <a:srgbClr val="FECB1C"/>
                </a:solidFill>
                <a:latin typeface="Calibri Light"/>
                <a:ea typeface="Calibri Light"/>
                <a:cs typeface="Calibri Light"/>
                <a:sym typeface="Calibri Light"/>
              </a:defRPr>
            </a:pPr>
            <a:r>
              <a:t>Social Loan Quotient (SLQ)</a:t>
            </a:r>
            <a:endParaRPr sz="2800"/>
          </a:p>
          <a:p>
            <a:pPr marL="228600" indent="-228600" algn="just">
              <a:lnSpc>
                <a:spcPct val="150000"/>
              </a:lnSpc>
              <a:spcBef>
                <a:spcPts val="1000"/>
              </a:spcBef>
              <a:buSzPct val="100000"/>
              <a:buFont typeface="Arial"/>
              <a:buChar char="•"/>
              <a:defRPr sz="1700">
                <a:latin typeface="Calibri Light"/>
                <a:ea typeface="Calibri Light"/>
                <a:cs typeface="Calibri Light"/>
                <a:sym typeface="Calibri Light"/>
              </a:defRPr>
            </a:pPr>
            <a:r>
              <a:t>The Social Loan Quotient (SLQ) will be the proprietary scoring mechanism. It will measure the trustworthiness on the customer on the basis of professional social behavior. It will be a specially designed AI engine developed for BaETH on the Social Behavior Filtering (SBF) algorithm. </a:t>
            </a:r>
          </a:p>
          <a:p>
            <a:pPr marL="228600" indent="-228600" algn="just">
              <a:lnSpc>
                <a:spcPct val="150000"/>
              </a:lnSpc>
              <a:spcBef>
                <a:spcPts val="1000"/>
              </a:spcBef>
              <a:buSzPct val="100000"/>
              <a:buFont typeface="Arial"/>
              <a:buChar char="•"/>
              <a:defRPr sz="1700">
                <a:latin typeface="Calibri Light"/>
                <a:ea typeface="Calibri Light"/>
                <a:cs typeface="Calibri Light"/>
                <a:sym typeface="Calibri Light"/>
              </a:defRPr>
            </a:pPr>
            <a:r>
              <a:t>The SLQ is dynamic in nature, in which the scores evolve with the changing behavior of the customers. </a:t>
            </a:r>
            <a:r>
              <a:t>Because of this dynamic nature the SLQ allows BaETH will have forecasting capabilities, allowing BaETH to send various indications to customers and also flag potential defaulters.</a:t>
            </a:r>
          </a:p>
        </p:txBody>
      </p:sp>
      <p:sp>
        <p:nvSpPr>
          <p:cNvPr id="277" name="Slide Number Placeholder 1"/>
          <p:cNvSpPr txBox="1"/>
          <p:nvPr/>
        </p:nvSpPr>
        <p:spPr>
          <a:xfrm>
            <a:off x="11698830" y="6547069"/>
            <a:ext cx="495174"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1600"/>
            </a:lvl1pPr>
          </a:lstStyle>
          <a:p>
            <a:pPr/>
            <a:r>
              <a:t>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lide Number"/>
          <p:cNvSpPr txBox="1"/>
          <p:nvPr>
            <p:ph type="sldNum" sz="quarter" idx="2"/>
          </p:nvPr>
        </p:nvSpPr>
        <p:spPr>
          <a:xfrm>
            <a:off x="11910415" y="6460929"/>
            <a:ext cx="21070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BaETH will provide Distributed Ledger (Blockchain) enabled Digital Tokens using Smart Contracts on the lending platform…"/>
          <p:cNvSpPr txBox="1"/>
          <p:nvPr/>
        </p:nvSpPr>
        <p:spPr>
          <a:xfrm>
            <a:off x="741159" y="1071880"/>
            <a:ext cx="10142052" cy="414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150000"/>
              </a:lnSpc>
              <a:buSzPct val="100000"/>
              <a:buChar char="•"/>
              <a:defRPr>
                <a:latin typeface="Helvetica Light"/>
                <a:ea typeface="Helvetica Light"/>
                <a:cs typeface="Helvetica Light"/>
                <a:sym typeface="Helvetica Light"/>
              </a:defRPr>
            </a:pPr>
            <a:r>
              <a:t>BaETH will provide Distributed Ledger (Blockchain) enabled Digital Tokens using Smart Contracts on the lending platform</a:t>
            </a:r>
          </a:p>
          <a:p>
            <a:pPr marL="228600" indent="-228600">
              <a:lnSpc>
                <a:spcPct val="150000"/>
              </a:lnSpc>
              <a:buSzPct val="100000"/>
              <a:buChar char="•"/>
              <a:defRPr>
                <a:latin typeface="Helvetica Light"/>
                <a:ea typeface="Helvetica Light"/>
                <a:cs typeface="Helvetica Light"/>
                <a:sym typeface="Helvetica Light"/>
              </a:defRPr>
            </a:pPr>
            <a:r>
              <a:t>Smart Contract based Distributed Ledger records all lending transactions in an open and transparent manner, thus  allowing BaETH and the borrower to execute a trusted lending transaction that is transparent and tamper proof. </a:t>
            </a:r>
          </a:p>
          <a:p>
            <a:pPr marL="285750" indent="-285750">
              <a:lnSpc>
                <a:spcPct val="150000"/>
              </a:lnSpc>
              <a:buSzPct val="100000"/>
              <a:buFont typeface="Arial"/>
              <a:buChar char="•"/>
              <a:defRPr>
                <a:latin typeface="Calibri Light"/>
                <a:ea typeface="Calibri Light"/>
                <a:cs typeface="Calibri Light"/>
                <a:sym typeface="Calibri Light"/>
              </a:defRPr>
            </a:pPr>
            <a:r>
              <a:t>The key innovation also involves tokenising the loan amounts borrowed by customers into Smart Contract Digital Tokens which are stored on the Ledger and accessible by the customer in the app.</a:t>
            </a:r>
          </a:p>
          <a:p>
            <a:pPr marL="285750" indent="-285750">
              <a:lnSpc>
                <a:spcPct val="150000"/>
              </a:lnSpc>
              <a:buSzPct val="100000"/>
              <a:buFont typeface="Arial"/>
              <a:buChar char="•"/>
              <a:defRPr>
                <a:latin typeface="Calibri Light"/>
                <a:ea typeface="Calibri Light"/>
                <a:cs typeface="Calibri Light"/>
                <a:sym typeface="Calibri Light"/>
              </a:defRPr>
            </a:pPr>
            <a:r>
              <a:t>All transactions are securely and accurately stored on the distributed ledger using advanced cryptography and can be accessed only by password protected crypto keys.</a:t>
            </a:r>
          </a:p>
        </p:txBody>
      </p:sp>
      <p:sp>
        <p:nvSpPr>
          <p:cNvPr id="281" name="TextBox 3"/>
          <p:cNvSpPr txBox="1"/>
          <p:nvPr/>
        </p:nvSpPr>
        <p:spPr>
          <a:xfrm>
            <a:off x="647699" y="355600"/>
            <a:ext cx="3039670" cy="459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808080"/>
                </a:solidFill>
                <a:latin typeface="Calibri Light"/>
                <a:ea typeface="Calibri Light"/>
                <a:cs typeface="Calibri Light"/>
                <a:sym typeface="Calibri Light"/>
              </a:defRPr>
            </a:lvl1pPr>
          </a:lstStyle>
          <a:p>
            <a:pPr/>
            <a:r>
              <a:t>The Overall Summary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